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50" r:id="rId4"/>
    <p:sldMasterId id="2147483682" r:id="rId5"/>
    <p:sldMasterId id="2147483695" r:id="rId6"/>
  </p:sldMasterIdLst>
  <p:notesMasterIdLst>
    <p:notesMasterId r:id="rId40"/>
  </p:notesMasterIdLst>
  <p:handoutMasterIdLst>
    <p:handoutMasterId r:id="rId41"/>
  </p:handoutMasterIdLst>
  <p:sldIdLst>
    <p:sldId id="313" r:id="rId7"/>
    <p:sldId id="283" r:id="rId8"/>
    <p:sldId id="332" r:id="rId9"/>
    <p:sldId id="321" r:id="rId10"/>
    <p:sldId id="322" r:id="rId11"/>
    <p:sldId id="365" r:id="rId12"/>
    <p:sldId id="316" r:id="rId13"/>
    <p:sldId id="357" r:id="rId14"/>
    <p:sldId id="358" r:id="rId15"/>
    <p:sldId id="359" r:id="rId16"/>
    <p:sldId id="360" r:id="rId17"/>
    <p:sldId id="334" r:id="rId18"/>
    <p:sldId id="335" r:id="rId19"/>
    <p:sldId id="361" r:id="rId20"/>
    <p:sldId id="331" r:id="rId21"/>
    <p:sldId id="346" r:id="rId22"/>
    <p:sldId id="364" r:id="rId23"/>
    <p:sldId id="366" r:id="rId24"/>
    <p:sldId id="362" r:id="rId25"/>
    <p:sldId id="317" r:id="rId26"/>
    <p:sldId id="318" r:id="rId27"/>
    <p:sldId id="323" r:id="rId28"/>
    <p:sldId id="336" r:id="rId29"/>
    <p:sldId id="363" r:id="rId30"/>
    <p:sldId id="337" r:id="rId31"/>
    <p:sldId id="338" r:id="rId32"/>
    <p:sldId id="355" r:id="rId33"/>
    <p:sldId id="368" r:id="rId34"/>
    <p:sldId id="350" r:id="rId35"/>
    <p:sldId id="351" r:id="rId36"/>
    <p:sldId id="325" r:id="rId37"/>
    <p:sldId id="347" r:id="rId38"/>
    <p:sldId id="348" r:id="rId39"/>
  </p:sldIdLst>
  <p:sldSz cx="14633575" cy="8231188"/>
  <p:notesSz cx="6858000" cy="9144000"/>
  <p:embeddedFontLst>
    <p:embeddedFont>
      <p:font typeface="Consolas" panose="020B0609020204030204" pitchFamily="49" charset="0"/>
      <p:regular r:id="rId42"/>
      <p:bold r:id="rId43"/>
      <p:italic r:id="rId44"/>
      <p:boldItalic r:id="rId45"/>
    </p:embeddedFont>
    <p:embeddedFont>
      <p:font typeface="Times" panose="02020603050405020304" pitchFamily="18" charset="0"/>
      <p:regular r:id="rId46"/>
      <p:bold r:id="rId47"/>
      <p:italic r:id="rId48"/>
      <p:boldItalic r:id="rId49"/>
    </p:embeddedFont>
    <p:embeddedFont>
      <p:font typeface="TradeGothic LT" panose="02000503020000020004" pitchFamily="2" charset="0"/>
      <p:regular r:id="rId50"/>
      <p:bold r:id="rId51"/>
      <p:italic r:id="rId52"/>
      <p:boldItalic r:id="rId53"/>
    </p:embeddedFont>
    <p:embeddedFont>
      <p:font typeface="TradeGothic LT Bold" panose="02000806050000020004" pitchFamily="2" charset="0"/>
      <p:bold r:id="rId54"/>
      <p:boldItalic r:id="rId55"/>
    </p:embeddedFont>
    <p:embeddedFont>
      <p:font typeface="TradeGothic LT CondEighteen" panose="02000606020000020004" pitchFamily="2" charset="0"/>
      <p:regular r:id="rId56"/>
      <p:bold r:id="rId57"/>
      <p:italic r:id="rId58"/>
      <p:boldItalic r:id="rId59"/>
    </p:embeddedFont>
  </p:embeddedFontLst>
  <p:defaultTextStyle>
    <a:defPPr>
      <a:defRPr lang="en-GB"/>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189"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377"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566"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754"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5943" algn="l" defTabSz="914377" rtl="0" eaLnBrk="1" latinLnBrk="0" hangingPunct="1">
      <a:defRPr sz="2000" kern="1200">
        <a:solidFill>
          <a:schemeClr val="tx1"/>
        </a:solidFill>
        <a:latin typeface="Arial" panose="020B0604020202020204" pitchFamily="34" charset="0"/>
        <a:ea typeface="+mn-ea"/>
        <a:cs typeface="+mn-cs"/>
      </a:defRPr>
    </a:lvl6pPr>
    <a:lvl7pPr marL="2743131" algn="l" defTabSz="914377" rtl="0" eaLnBrk="1" latinLnBrk="0" hangingPunct="1">
      <a:defRPr sz="2000" kern="1200">
        <a:solidFill>
          <a:schemeClr val="tx1"/>
        </a:solidFill>
        <a:latin typeface="Arial" panose="020B0604020202020204" pitchFamily="34" charset="0"/>
        <a:ea typeface="+mn-ea"/>
        <a:cs typeface="+mn-cs"/>
      </a:defRPr>
    </a:lvl7pPr>
    <a:lvl8pPr marL="3200320" algn="l" defTabSz="914377" rtl="0" eaLnBrk="1" latinLnBrk="0" hangingPunct="1">
      <a:defRPr sz="2000" kern="1200">
        <a:solidFill>
          <a:schemeClr val="tx1"/>
        </a:solidFill>
        <a:latin typeface="Arial" panose="020B0604020202020204" pitchFamily="34" charset="0"/>
        <a:ea typeface="+mn-ea"/>
        <a:cs typeface="+mn-cs"/>
      </a:defRPr>
    </a:lvl8pPr>
    <a:lvl9pPr marL="3657509" algn="l" defTabSz="914377" rtl="0" eaLnBrk="1" latinLnBrk="0" hangingPunct="1">
      <a:defRPr sz="20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01135D0F-8DE2-4772-B8D6-5D93F7D17E1A}">
          <p14:sldIdLst>
            <p14:sldId id="313"/>
            <p14:sldId id="283"/>
            <p14:sldId id="332"/>
            <p14:sldId id="321"/>
            <p14:sldId id="322"/>
            <p14:sldId id="365"/>
            <p14:sldId id="316"/>
            <p14:sldId id="357"/>
            <p14:sldId id="358"/>
            <p14:sldId id="359"/>
            <p14:sldId id="360"/>
            <p14:sldId id="334"/>
            <p14:sldId id="335"/>
            <p14:sldId id="361"/>
            <p14:sldId id="331"/>
            <p14:sldId id="346"/>
            <p14:sldId id="364"/>
            <p14:sldId id="366"/>
            <p14:sldId id="362"/>
            <p14:sldId id="317"/>
            <p14:sldId id="318"/>
            <p14:sldId id="323"/>
            <p14:sldId id="336"/>
            <p14:sldId id="363"/>
            <p14:sldId id="337"/>
            <p14:sldId id="338"/>
            <p14:sldId id="355"/>
            <p14:sldId id="368"/>
            <p14:sldId id="350"/>
            <p14:sldId id="351"/>
            <p14:sldId id="325"/>
            <p14:sldId id="347"/>
            <p14:sldId id="348"/>
          </p14:sldIdLst>
        </p14:section>
        <p14:section name="Schedule" id="{4E9F1155-0234-468F-A709-496CFB310C82}">
          <p14:sldIdLst/>
        </p14:section>
        <p14:section name="Assistance" id="{03C9BF47-934D-4361-BE4E-C28D4CFF7ACD}">
          <p14:sldIdLst/>
        </p14:section>
        <p14:section name="Assessment" id="{3E26BDF0-6FF9-4F24-BB38-1BD182245A9B}">
          <p14:sldIdLst/>
        </p14:section>
        <p14:section name="Time Management" id="{00D5220D-DA34-4C6E-88EE-0866C91187EA}">
          <p14:sldIdLst/>
        </p14:section>
        <p14:section name="Learning Resources" id="{B96B035A-2EDD-4552-8448-C191DA8AF1E5}">
          <p14:sldIdLst/>
        </p14:section>
      </p14:sectionLst>
    </p:ext>
    <p:ext uri="{EFAFB233-063F-42B5-8137-9DF3F51BA10A}">
      <p15:sldGuideLst xmlns:p15="http://schemas.microsoft.com/office/powerpoint/2012/main">
        <p15:guide id="1" orient="horz" pos="2160" userDrawn="1">
          <p15:clr>
            <a:srgbClr val="A4A3A4"/>
          </p15:clr>
        </p15:guide>
        <p15:guide id="2" pos="5120" userDrawn="1">
          <p15:clr>
            <a:srgbClr val="A4A3A4"/>
          </p15:clr>
        </p15:guide>
        <p15:guide id="3" orient="horz" pos="2593" userDrawn="1">
          <p15:clr>
            <a:srgbClr val="A4A3A4"/>
          </p15:clr>
        </p15:guide>
        <p15:guide id="4" pos="46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owell" initials="D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D6D"/>
    <a:srgbClr val="CCFF99"/>
    <a:srgbClr val="B0001A"/>
    <a:srgbClr val="80FFFF"/>
    <a:srgbClr val="00FFFF"/>
    <a:srgbClr val="005F96"/>
    <a:srgbClr val="F2E9D5"/>
    <a:srgbClr val="003626"/>
    <a:srgbClr val="004832"/>
    <a:srgbClr val="0047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5A7991-AEA2-4058-BA06-026CC841F28E}" v="11" dt="2024-02-12T11:17:16.1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59" autoAdjust="0"/>
    <p:restoredTop sz="72125" autoAdjust="0"/>
  </p:normalViewPr>
  <p:slideViewPr>
    <p:cSldViewPr snapToObjects="1">
      <p:cViewPr varScale="1">
        <p:scale>
          <a:sx n="93" d="100"/>
          <a:sy n="93" d="100"/>
        </p:scale>
        <p:origin x="836" y="80"/>
      </p:cViewPr>
      <p:guideLst>
        <p:guide orient="horz" pos="2160"/>
        <p:guide pos="5120"/>
        <p:guide orient="horz" pos="2593"/>
        <p:guide pos="461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4.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Cowell" userId="8c854f7f-d1d6-4058-999d-8d33c997d9fc" providerId="ADAL" clId="{635A7991-AEA2-4058-BA06-026CC841F28E}"/>
    <pc:docChg chg="undo custSel addSld delSld modSld sldOrd delSection modSection">
      <pc:chgData name="David Cowell" userId="8c854f7f-d1d6-4058-999d-8d33c997d9fc" providerId="ADAL" clId="{635A7991-AEA2-4058-BA06-026CC841F28E}" dt="2024-02-12T13:25:24.284" v="819" actId="20577"/>
      <pc:docMkLst>
        <pc:docMk/>
      </pc:docMkLst>
      <pc:sldChg chg="add del">
        <pc:chgData name="David Cowell" userId="8c854f7f-d1d6-4058-999d-8d33c997d9fc" providerId="ADAL" clId="{635A7991-AEA2-4058-BA06-026CC841F28E}" dt="2024-02-12T10:48:07.699" v="64"/>
        <pc:sldMkLst>
          <pc:docMk/>
          <pc:sldMk cId="2185066264" sldId="260"/>
        </pc:sldMkLst>
      </pc:sldChg>
      <pc:sldChg chg="add del">
        <pc:chgData name="David Cowell" userId="8c854f7f-d1d6-4058-999d-8d33c997d9fc" providerId="ADAL" clId="{635A7991-AEA2-4058-BA06-026CC841F28E}" dt="2024-02-12T10:48:07.699" v="64"/>
        <pc:sldMkLst>
          <pc:docMk/>
          <pc:sldMk cId="1885251229" sldId="261"/>
        </pc:sldMkLst>
      </pc:sldChg>
      <pc:sldChg chg="add del">
        <pc:chgData name="David Cowell" userId="8c854f7f-d1d6-4058-999d-8d33c997d9fc" providerId="ADAL" clId="{635A7991-AEA2-4058-BA06-026CC841F28E}" dt="2024-02-12T10:48:07.699" v="64"/>
        <pc:sldMkLst>
          <pc:docMk/>
          <pc:sldMk cId="359647190" sldId="276"/>
        </pc:sldMkLst>
      </pc:sldChg>
      <pc:sldChg chg="add del">
        <pc:chgData name="David Cowell" userId="8c854f7f-d1d6-4058-999d-8d33c997d9fc" providerId="ADAL" clId="{635A7991-AEA2-4058-BA06-026CC841F28E}" dt="2024-02-12T10:48:07.699" v="64"/>
        <pc:sldMkLst>
          <pc:docMk/>
          <pc:sldMk cId="2617546416" sldId="280"/>
        </pc:sldMkLst>
      </pc:sldChg>
      <pc:sldChg chg="addSp delSp modSp mod">
        <pc:chgData name="David Cowell" userId="8c854f7f-d1d6-4058-999d-8d33c997d9fc" providerId="ADAL" clId="{635A7991-AEA2-4058-BA06-026CC841F28E}" dt="2024-02-12T13:22:09.571" v="776" actId="1038"/>
        <pc:sldMkLst>
          <pc:docMk/>
          <pc:sldMk cId="2639714239" sldId="283"/>
        </pc:sldMkLst>
        <pc:spChg chg="mod">
          <ac:chgData name="David Cowell" userId="8c854f7f-d1d6-4058-999d-8d33c997d9fc" providerId="ADAL" clId="{635A7991-AEA2-4058-BA06-026CC841F28E}" dt="2024-02-12T13:22:05.407" v="772" actId="20577"/>
          <ac:spMkLst>
            <pc:docMk/>
            <pc:sldMk cId="2639714239" sldId="283"/>
            <ac:spMk id="2" creationId="{00000000-0000-0000-0000-000000000000}"/>
          </ac:spMkLst>
        </pc:spChg>
        <pc:picChg chg="del">
          <ac:chgData name="David Cowell" userId="8c854f7f-d1d6-4058-999d-8d33c997d9fc" providerId="ADAL" clId="{635A7991-AEA2-4058-BA06-026CC841F28E}" dt="2024-02-12T13:21:28.300" v="725" actId="478"/>
          <ac:picMkLst>
            <pc:docMk/>
            <pc:sldMk cId="2639714239" sldId="283"/>
            <ac:picMk id="4" creationId="{830B451B-7516-41EB-9A8D-C04BC18DE459}"/>
          </ac:picMkLst>
        </pc:picChg>
        <pc:picChg chg="add mod">
          <ac:chgData name="David Cowell" userId="8c854f7f-d1d6-4058-999d-8d33c997d9fc" providerId="ADAL" clId="{635A7991-AEA2-4058-BA06-026CC841F28E}" dt="2024-02-12T13:22:09.571" v="776" actId="1038"/>
          <ac:picMkLst>
            <pc:docMk/>
            <pc:sldMk cId="2639714239" sldId="283"/>
            <ac:picMk id="6" creationId="{234FA4D4-BCC5-A980-0C86-C139C1F80BBC}"/>
          </ac:picMkLst>
        </pc:picChg>
      </pc:sldChg>
      <pc:sldChg chg="del mod modShow">
        <pc:chgData name="David Cowell" userId="8c854f7f-d1d6-4058-999d-8d33c997d9fc" providerId="ADAL" clId="{635A7991-AEA2-4058-BA06-026CC841F28E}" dt="2024-02-12T10:54:54.115" v="133" actId="47"/>
        <pc:sldMkLst>
          <pc:docMk/>
          <pc:sldMk cId="155630707" sldId="302"/>
        </pc:sldMkLst>
      </pc:sldChg>
      <pc:sldChg chg="add del">
        <pc:chgData name="David Cowell" userId="8c854f7f-d1d6-4058-999d-8d33c997d9fc" providerId="ADAL" clId="{635A7991-AEA2-4058-BA06-026CC841F28E}" dt="2024-02-12T10:48:07.699" v="64"/>
        <pc:sldMkLst>
          <pc:docMk/>
          <pc:sldMk cId="4258996406" sldId="309"/>
        </pc:sldMkLst>
      </pc:sldChg>
      <pc:sldChg chg="modSp mod">
        <pc:chgData name="David Cowell" userId="8c854f7f-d1d6-4058-999d-8d33c997d9fc" providerId="ADAL" clId="{635A7991-AEA2-4058-BA06-026CC841F28E}" dt="2024-02-12T13:25:24.284" v="819" actId="20577"/>
        <pc:sldMkLst>
          <pc:docMk/>
          <pc:sldMk cId="3263472396" sldId="313"/>
        </pc:sldMkLst>
        <pc:spChg chg="mod">
          <ac:chgData name="David Cowell" userId="8c854f7f-d1d6-4058-999d-8d33c997d9fc" providerId="ADAL" clId="{635A7991-AEA2-4058-BA06-026CC841F28E}" dt="2024-02-12T13:25:24.284" v="819" actId="20577"/>
          <ac:spMkLst>
            <pc:docMk/>
            <pc:sldMk cId="3263472396" sldId="313"/>
            <ac:spMk id="3" creationId="{00000000-0000-0000-0000-000000000000}"/>
          </ac:spMkLst>
        </pc:spChg>
        <pc:spChg chg="mod">
          <ac:chgData name="David Cowell" userId="8c854f7f-d1d6-4058-999d-8d33c997d9fc" providerId="ADAL" clId="{635A7991-AEA2-4058-BA06-026CC841F28E}" dt="2024-02-12T13:25:13.531" v="780" actId="6549"/>
          <ac:spMkLst>
            <pc:docMk/>
            <pc:sldMk cId="3263472396" sldId="313"/>
            <ac:spMk id="4" creationId="{00000000-0000-0000-0000-000000000000}"/>
          </ac:spMkLst>
        </pc:spChg>
      </pc:sldChg>
      <pc:sldChg chg="del ord">
        <pc:chgData name="David Cowell" userId="8c854f7f-d1d6-4058-999d-8d33c997d9fc" providerId="ADAL" clId="{635A7991-AEA2-4058-BA06-026CC841F28E}" dt="2024-02-12T10:54:54.115" v="133" actId="47"/>
        <pc:sldMkLst>
          <pc:docMk/>
          <pc:sldMk cId="2843235322" sldId="315"/>
        </pc:sldMkLst>
      </pc:sldChg>
      <pc:sldChg chg="addSp modSp add del mod">
        <pc:chgData name="David Cowell" userId="8c854f7f-d1d6-4058-999d-8d33c997d9fc" providerId="ADAL" clId="{635A7991-AEA2-4058-BA06-026CC841F28E}" dt="2024-02-12T10:52:28.314" v="131" actId="15"/>
        <pc:sldMkLst>
          <pc:docMk/>
          <pc:sldMk cId="694351876" sldId="316"/>
        </pc:sldMkLst>
        <pc:spChg chg="mod">
          <ac:chgData name="David Cowell" userId="8c854f7f-d1d6-4058-999d-8d33c997d9fc" providerId="ADAL" clId="{635A7991-AEA2-4058-BA06-026CC841F28E}" dt="2024-02-12T10:52:28.314" v="131" actId="15"/>
          <ac:spMkLst>
            <pc:docMk/>
            <pc:sldMk cId="694351876" sldId="316"/>
            <ac:spMk id="3" creationId="{00000000-0000-0000-0000-000000000000}"/>
          </ac:spMkLst>
        </pc:spChg>
        <pc:spChg chg="add mod">
          <ac:chgData name="David Cowell" userId="8c854f7f-d1d6-4058-999d-8d33c997d9fc" providerId="ADAL" clId="{635A7991-AEA2-4058-BA06-026CC841F28E}" dt="2024-02-12T10:50:12.504" v="82"/>
          <ac:spMkLst>
            <pc:docMk/>
            <pc:sldMk cId="694351876" sldId="316"/>
            <ac:spMk id="8" creationId="{57EA258B-13B9-F9D7-FB85-0AA5FBCC986A}"/>
          </ac:spMkLst>
        </pc:spChg>
        <pc:graphicFrameChg chg="add mod">
          <ac:chgData name="David Cowell" userId="8c854f7f-d1d6-4058-999d-8d33c997d9fc" providerId="ADAL" clId="{635A7991-AEA2-4058-BA06-026CC841F28E}" dt="2024-02-12T10:50:11.884" v="81" actId="1076"/>
          <ac:graphicFrameMkLst>
            <pc:docMk/>
            <pc:sldMk cId="694351876" sldId="316"/>
            <ac:graphicFrameMk id="6" creationId="{2153ADB6-720F-B728-0864-66C50BFDD3F6}"/>
          </ac:graphicFrameMkLst>
        </pc:graphicFrameChg>
      </pc:sldChg>
      <pc:sldChg chg="add del">
        <pc:chgData name="David Cowell" userId="8c854f7f-d1d6-4058-999d-8d33c997d9fc" providerId="ADAL" clId="{635A7991-AEA2-4058-BA06-026CC841F28E}" dt="2024-02-12T10:48:07.699" v="64"/>
        <pc:sldMkLst>
          <pc:docMk/>
          <pc:sldMk cId="875559643" sldId="319"/>
        </pc:sldMkLst>
      </pc:sldChg>
      <pc:sldChg chg="add del">
        <pc:chgData name="David Cowell" userId="8c854f7f-d1d6-4058-999d-8d33c997d9fc" providerId="ADAL" clId="{635A7991-AEA2-4058-BA06-026CC841F28E}" dt="2024-02-12T10:48:07.699" v="64"/>
        <pc:sldMkLst>
          <pc:docMk/>
          <pc:sldMk cId="3896586325" sldId="320"/>
        </pc:sldMkLst>
      </pc:sldChg>
      <pc:sldChg chg="del mod modShow">
        <pc:chgData name="David Cowell" userId="8c854f7f-d1d6-4058-999d-8d33c997d9fc" providerId="ADAL" clId="{635A7991-AEA2-4058-BA06-026CC841F28E}" dt="2024-02-12T10:54:54.115" v="133" actId="47"/>
        <pc:sldMkLst>
          <pc:docMk/>
          <pc:sldMk cId="3909236906" sldId="324"/>
        </pc:sldMkLst>
      </pc:sldChg>
      <pc:sldChg chg="ord">
        <pc:chgData name="David Cowell" userId="8c854f7f-d1d6-4058-999d-8d33c997d9fc" providerId="ADAL" clId="{635A7991-AEA2-4058-BA06-026CC841F28E}" dt="2024-02-12T11:14:54.030" v="418"/>
        <pc:sldMkLst>
          <pc:docMk/>
          <pc:sldMk cId="786164259" sldId="325"/>
        </pc:sldMkLst>
      </pc:sldChg>
      <pc:sldChg chg="del mod modShow">
        <pc:chgData name="David Cowell" userId="8c854f7f-d1d6-4058-999d-8d33c997d9fc" providerId="ADAL" clId="{635A7991-AEA2-4058-BA06-026CC841F28E}" dt="2024-02-12T10:54:54.115" v="133" actId="47"/>
        <pc:sldMkLst>
          <pc:docMk/>
          <pc:sldMk cId="301590636" sldId="326"/>
        </pc:sldMkLst>
      </pc:sldChg>
      <pc:sldChg chg="del mod modShow">
        <pc:chgData name="David Cowell" userId="8c854f7f-d1d6-4058-999d-8d33c997d9fc" providerId="ADAL" clId="{635A7991-AEA2-4058-BA06-026CC841F28E}" dt="2024-02-12T10:54:54.115" v="133" actId="47"/>
        <pc:sldMkLst>
          <pc:docMk/>
          <pc:sldMk cId="1384153100" sldId="327"/>
        </pc:sldMkLst>
      </pc:sldChg>
      <pc:sldChg chg="del mod modShow">
        <pc:chgData name="David Cowell" userId="8c854f7f-d1d6-4058-999d-8d33c997d9fc" providerId="ADAL" clId="{635A7991-AEA2-4058-BA06-026CC841F28E}" dt="2024-02-12T10:54:54.115" v="133" actId="47"/>
        <pc:sldMkLst>
          <pc:docMk/>
          <pc:sldMk cId="660416976" sldId="328"/>
        </pc:sldMkLst>
      </pc:sldChg>
      <pc:sldChg chg="del mod modShow">
        <pc:chgData name="David Cowell" userId="8c854f7f-d1d6-4058-999d-8d33c997d9fc" providerId="ADAL" clId="{635A7991-AEA2-4058-BA06-026CC841F28E}" dt="2024-02-12T10:54:54.115" v="133" actId="47"/>
        <pc:sldMkLst>
          <pc:docMk/>
          <pc:sldMk cId="1590505315" sldId="329"/>
        </pc:sldMkLst>
      </pc:sldChg>
      <pc:sldChg chg="modSp mod">
        <pc:chgData name="David Cowell" userId="8c854f7f-d1d6-4058-999d-8d33c997d9fc" providerId="ADAL" clId="{635A7991-AEA2-4058-BA06-026CC841F28E}" dt="2024-02-12T13:16:25.959" v="582" actId="20577"/>
        <pc:sldMkLst>
          <pc:docMk/>
          <pc:sldMk cId="2698863397" sldId="331"/>
        </pc:sldMkLst>
        <pc:spChg chg="mod">
          <ac:chgData name="David Cowell" userId="8c854f7f-d1d6-4058-999d-8d33c997d9fc" providerId="ADAL" clId="{635A7991-AEA2-4058-BA06-026CC841F28E}" dt="2024-02-12T13:16:20.884" v="575" actId="20577"/>
          <ac:spMkLst>
            <pc:docMk/>
            <pc:sldMk cId="2698863397" sldId="331"/>
            <ac:spMk id="2" creationId="{C1CE99EE-8F56-4241-BD6B-37947EBF615D}"/>
          </ac:spMkLst>
        </pc:spChg>
        <pc:spChg chg="mod">
          <ac:chgData name="David Cowell" userId="8c854f7f-d1d6-4058-999d-8d33c997d9fc" providerId="ADAL" clId="{635A7991-AEA2-4058-BA06-026CC841F28E}" dt="2024-02-12T13:16:25.959" v="582" actId="20577"/>
          <ac:spMkLst>
            <pc:docMk/>
            <pc:sldMk cId="2698863397" sldId="331"/>
            <ac:spMk id="3" creationId="{8D93A926-B445-4395-88C0-04E97F38CA58}"/>
          </ac:spMkLst>
        </pc:spChg>
      </pc:sldChg>
      <pc:sldChg chg="del">
        <pc:chgData name="David Cowell" userId="8c854f7f-d1d6-4058-999d-8d33c997d9fc" providerId="ADAL" clId="{635A7991-AEA2-4058-BA06-026CC841F28E}" dt="2024-02-12T10:54:54.115" v="133" actId="47"/>
        <pc:sldMkLst>
          <pc:docMk/>
          <pc:sldMk cId="3290969136" sldId="333"/>
        </pc:sldMkLst>
      </pc:sldChg>
      <pc:sldChg chg="add del">
        <pc:chgData name="David Cowell" userId="8c854f7f-d1d6-4058-999d-8d33c997d9fc" providerId="ADAL" clId="{635A7991-AEA2-4058-BA06-026CC841F28E}" dt="2024-02-12T10:48:41.059" v="65"/>
        <pc:sldMkLst>
          <pc:docMk/>
          <pc:sldMk cId="1237518621" sldId="334"/>
        </pc:sldMkLst>
      </pc:sldChg>
      <pc:sldChg chg="add del">
        <pc:chgData name="David Cowell" userId="8c854f7f-d1d6-4058-999d-8d33c997d9fc" providerId="ADAL" clId="{635A7991-AEA2-4058-BA06-026CC841F28E}" dt="2024-02-12T10:48:41.059" v="65"/>
        <pc:sldMkLst>
          <pc:docMk/>
          <pc:sldMk cId="2926316981" sldId="335"/>
        </pc:sldMkLst>
      </pc:sldChg>
      <pc:sldChg chg="modSp mod">
        <pc:chgData name="David Cowell" userId="8c854f7f-d1d6-4058-999d-8d33c997d9fc" providerId="ADAL" clId="{635A7991-AEA2-4058-BA06-026CC841F28E}" dt="2024-02-12T11:13:15.859" v="416" actId="1076"/>
        <pc:sldMkLst>
          <pc:docMk/>
          <pc:sldMk cId="3795546734" sldId="336"/>
        </pc:sldMkLst>
        <pc:spChg chg="mod">
          <ac:chgData name="David Cowell" userId="8c854f7f-d1d6-4058-999d-8d33c997d9fc" providerId="ADAL" clId="{635A7991-AEA2-4058-BA06-026CC841F28E}" dt="2024-02-12T11:01:37.198" v="357" actId="20577"/>
          <ac:spMkLst>
            <pc:docMk/>
            <pc:sldMk cId="3795546734" sldId="336"/>
            <ac:spMk id="2" creationId="{91CAC4A2-D84B-4244-90E0-325D18571949}"/>
          </ac:spMkLst>
        </pc:spChg>
        <pc:picChg chg="mod">
          <ac:chgData name="David Cowell" userId="8c854f7f-d1d6-4058-999d-8d33c997d9fc" providerId="ADAL" clId="{635A7991-AEA2-4058-BA06-026CC841F28E}" dt="2024-02-12T11:13:11.310" v="415" actId="1076"/>
          <ac:picMkLst>
            <pc:docMk/>
            <pc:sldMk cId="3795546734" sldId="336"/>
            <ac:picMk id="4" creationId="{15FD4128-C2D7-37FE-2844-7570C137F8A4}"/>
          </ac:picMkLst>
        </pc:picChg>
        <pc:picChg chg="mod">
          <ac:chgData name="David Cowell" userId="8c854f7f-d1d6-4058-999d-8d33c997d9fc" providerId="ADAL" clId="{635A7991-AEA2-4058-BA06-026CC841F28E}" dt="2024-02-12T11:13:15.859" v="416" actId="1076"/>
          <ac:picMkLst>
            <pc:docMk/>
            <pc:sldMk cId="3795546734" sldId="336"/>
            <ac:picMk id="8" creationId="{7BF88C37-EACA-05AB-28D6-AA846F13AAC5}"/>
          </ac:picMkLst>
        </pc:picChg>
      </pc:sldChg>
      <pc:sldChg chg="del">
        <pc:chgData name="David Cowell" userId="8c854f7f-d1d6-4058-999d-8d33c997d9fc" providerId="ADAL" clId="{635A7991-AEA2-4058-BA06-026CC841F28E}" dt="2024-02-12T10:54:54.115" v="133" actId="47"/>
        <pc:sldMkLst>
          <pc:docMk/>
          <pc:sldMk cId="235664269" sldId="341"/>
        </pc:sldMkLst>
      </pc:sldChg>
      <pc:sldChg chg="del">
        <pc:chgData name="David Cowell" userId="8c854f7f-d1d6-4058-999d-8d33c997d9fc" providerId="ADAL" clId="{635A7991-AEA2-4058-BA06-026CC841F28E}" dt="2024-02-12T10:54:54.115" v="133" actId="47"/>
        <pc:sldMkLst>
          <pc:docMk/>
          <pc:sldMk cId="1615770689" sldId="344"/>
        </pc:sldMkLst>
      </pc:sldChg>
      <pc:sldChg chg="add del ord">
        <pc:chgData name="David Cowell" userId="8c854f7f-d1d6-4058-999d-8d33c997d9fc" providerId="ADAL" clId="{635A7991-AEA2-4058-BA06-026CC841F28E}" dt="2024-02-12T11:15:21.327" v="425" actId="47"/>
        <pc:sldMkLst>
          <pc:docMk/>
          <pc:sldMk cId="2025627653" sldId="345"/>
        </pc:sldMkLst>
      </pc:sldChg>
      <pc:sldChg chg="modSp mod">
        <pc:chgData name="David Cowell" userId="8c854f7f-d1d6-4058-999d-8d33c997d9fc" providerId="ADAL" clId="{635A7991-AEA2-4058-BA06-026CC841F28E}" dt="2024-02-12T10:55:55.479" v="178" actId="20577"/>
        <pc:sldMkLst>
          <pc:docMk/>
          <pc:sldMk cId="3604114576" sldId="346"/>
        </pc:sldMkLst>
        <pc:spChg chg="mod">
          <ac:chgData name="David Cowell" userId="8c854f7f-d1d6-4058-999d-8d33c997d9fc" providerId="ADAL" clId="{635A7991-AEA2-4058-BA06-026CC841F28E}" dt="2024-02-12T10:55:55.479" v="178" actId="20577"/>
          <ac:spMkLst>
            <pc:docMk/>
            <pc:sldMk cId="3604114576" sldId="346"/>
            <ac:spMk id="3" creationId="{407F8CFD-CCE5-6C3D-4E1F-8CB9313045CB}"/>
          </ac:spMkLst>
        </pc:spChg>
      </pc:sldChg>
      <pc:sldChg chg="addSp modSp mod ord">
        <pc:chgData name="David Cowell" userId="8c854f7f-d1d6-4058-999d-8d33c997d9fc" providerId="ADAL" clId="{635A7991-AEA2-4058-BA06-026CC841F28E}" dt="2024-02-12T11:18:44.687" v="477" actId="1038"/>
        <pc:sldMkLst>
          <pc:docMk/>
          <pc:sldMk cId="2043679163" sldId="347"/>
        </pc:sldMkLst>
        <pc:spChg chg="mod">
          <ac:chgData name="David Cowell" userId="8c854f7f-d1d6-4058-999d-8d33c997d9fc" providerId="ADAL" clId="{635A7991-AEA2-4058-BA06-026CC841F28E}" dt="2024-02-12T11:17:49.842" v="459" actId="6549"/>
          <ac:spMkLst>
            <pc:docMk/>
            <pc:sldMk cId="2043679163" sldId="347"/>
            <ac:spMk id="2" creationId="{C2A0506C-48ED-8DD1-23BB-149B43E7557C}"/>
          </ac:spMkLst>
        </pc:spChg>
        <pc:picChg chg="mod">
          <ac:chgData name="David Cowell" userId="8c854f7f-d1d6-4058-999d-8d33c997d9fc" providerId="ADAL" clId="{635A7991-AEA2-4058-BA06-026CC841F28E}" dt="2024-02-12T11:18:40.769" v="473" actId="553"/>
          <ac:picMkLst>
            <pc:docMk/>
            <pc:sldMk cId="2043679163" sldId="347"/>
            <ac:picMk id="4" creationId="{D8D7E454-4ECA-874C-9A30-43F494281A71}"/>
          </ac:picMkLst>
        </pc:picChg>
        <pc:picChg chg="mod">
          <ac:chgData name="David Cowell" userId="8c854f7f-d1d6-4058-999d-8d33c997d9fc" providerId="ADAL" clId="{635A7991-AEA2-4058-BA06-026CC841F28E}" dt="2024-02-12T11:18:44.687" v="477" actId="1038"/>
          <ac:picMkLst>
            <pc:docMk/>
            <pc:sldMk cId="2043679163" sldId="347"/>
            <ac:picMk id="5" creationId="{875FFA26-F7FF-7E2B-0C1C-9F001586DF5A}"/>
          </ac:picMkLst>
        </pc:picChg>
        <pc:picChg chg="add mod">
          <ac:chgData name="David Cowell" userId="8c854f7f-d1d6-4058-999d-8d33c997d9fc" providerId="ADAL" clId="{635A7991-AEA2-4058-BA06-026CC841F28E}" dt="2024-02-12T11:18:23.136" v="470" actId="1076"/>
          <ac:picMkLst>
            <pc:docMk/>
            <pc:sldMk cId="2043679163" sldId="347"/>
            <ac:picMk id="6" creationId="{2A35B44C-EB87-8049-27C9-42671749ED20}"/>
          </ac:picMkLst>
        </pc:picChg>
        <pc:picChg chg="add mod modCrop">
          <ac:chgData name="David Cowell" userId="8c854f7f-d1d6-4058-999d-8d33c997d9fc" providerId="ADAL" clId="{635A7991-AEA2-4058-BA06-026CC841F28E}" dt="2024-02-12T11:18:40.769" v="473" actId="553"/>
          <ac:picMkLst>
            <pc:docMk/>
            <pc:sldMk cId="2043679163" sldId="347"/>
            <ac:picMk id="7" creationId="{7F039240-7A27-3163-4F7C-992404DA3AFD}"/>
          </ac:picMkLst>
        </pc:picChg>
      </pc:sldChg>
      <pc:sldChg chg="ord">
        <pc:chgData name="David Cowell" userId="8c854f7f-d1d6-4058-999d-8d33c997d9fc" providerId="ADAL" clId="{635A7991-AEA2-4058-BA06-026CC841F28E}" dt="2024-02-12T11:14:54.030" v="418"/>
        <pc:sldMkLst>
          <pc:docMk/>
          <pc:sldMk cId="3936092144" sldId="348"/>
        </pc:sldMkLst>
      </pc:sldChg>
      <pc:sldChg chg="del mod modShow">
        <pc:chgData name="David Cowell" userId="8c854f7f-d1d6-4058-999d-8d33c997d9fc" providerId="ADAL" clId="{635A7991-AEA2-4058-BA06-026CC841F28E}" dt="2024-02-12T10:54:54.115" v="133" actId="47"/>
        <pc:sldMkLst>
          <pc:docMk/>
          <pc:sldMk cId="3003311707" sldId="349"/>
        </pc:sldMkLst>
      </pc:sldChg>
      <pc:sldChg chg="ord">
        <pc:chgData name="David Cowell" userId="8c854f7f-d1d6-4058-999d-8d33c997d9fc" providerId="ADAL" clId="{635A7991-AEA2-4058-BA06-026CC841F28E}" dt="2024-02-12T13:18:43.992" v="594"/>
        <pc:sldMkLst>
          <pc:docMk/>
          <pc:sldMk cId="3229054538" sldId="350"/>
        </pc:sldMkLst>
      </pc:sldChg>
      <pc:sldChg chg="ord">
        <pc:chgData name="David Cowell" userId="8c854f7f-d1d6-4058-999d-8d33c997d9fc" providerId="ADAL" clId="{635A7991-AEA2-4058-BA06-026CC841F28E}" dt="2024-02-12T13:18:43.992" v="594"/>
        <pc:sldMkLst>
          <pc:docMk/>
          <pc:sldMk cId="1681753456" sldId="351"/>
        </pc:sldMkLst>
      </pc:sldChg>
      <pc:sldChg chg="del mod modShow">
        <pc:chgData name="David Cowell" userId="8c854f7f-d1d6-4058-999d-8d33c997d9fc" providerId="ADAL" clId="{635A7991-AEA2-4058-BA06-026CC841F28E}" dt="2024-02-12T10:54:54.115" v="133" actId="47"/>
        <pc:sldMkLst>
          <pc:docMk/>
          <pc:sldMk cId="2729672385" sldId="353"/>
        </pc:sldMkLst>
      </pc:sldChg>
      <pc:sldChg chg="del mod modShow">
        <pc:chgData name="David Cowell" userId="8c854f7f-d1d6-4058-999d-8d33c997d9fc" providerId="ADAL" clId="{635A7991-AEA2-4058-BA06-026CC841F28E}" dt="2024-02-12T10:54:54.115" v="133" actId="47"/>
        <pc:sldMkLst>
          <pc:docMk/>
          <pc:sldMk cId="1413406306" sldId="354"/>
        </pc:sldMkLst>
      </pc:sldChg>
      <pc:sldChg chg="addSp delSp modSp new mod ord chgLayout">
        <pc:chgData name="David Cowell" userId="8c854f7f-d1d6-4058-999d-8d33c997d9fc" providerId="ADAL" clId="{635A7991-AEA2-4058-BA06-026CC841F28E}" dt="2024-02-12T11:19:09.136" v="481"/>
        <pc:sldMkLst>
          <pc:docMk/>
          <pc:sldMk cId="3018333211" sldId="355"/>
        </pc:sldMkLst>
        <pc:spChg chg="del mod ord">
          <ac:chgData name="David Cowell" userId="8c854f7f-d1d6-4058-999d-8d33c997d9fc" providerId="ADAL" clId="{635A7991-AEA2-4058-BA06-026CC841F28E}" dt="2024-02-12T10:42:35.214" v="1" actId="700"/>
          <ac:spMkLst>
            <pc:docMk/>
            <pc:sldMk cId="3018333211" sldId="355"/>
            <ac:spMk id="2" creationId="{601A0E3C-19E9-EABB-558A-9F3E7A3AB2E6}"/>
          </ac:spMkLst>
        </pc:spChg>
        <pc:spChg chg="del mod ord">
          <ac:chgData name="David Cowell" userId="8c854f7f-d1d6-4058-999d-8d33c997d9fc" providerId="ADAL" clId="{635A7991-AEA2-4058-BA06-026CC841F28E}" dt="2024-02-12T10:42:35.214" v="1" actId="700"/>
          <ac:spMkLst>
            <pc:docMk/>
            <pc:sldMk cId="3018333211" sldId="355"/>
            <ac:spMk id="3" creationId="{7CF17133-E7B6-836C-EFFB-F08914D414C0}"/>
          </ac:spMkLst>
        </pc:spChg>
        <pc:spChg chg="add mod ord">
          <ac:chgData name="David Cowell" userId="8c854f7f-d1d6-4058-999d-8d33c997d9fc" providerId="ADAL" clId="{635A7991-AEA2-4058-BA06-026CC841F28E}" dt="2024-02-12T10:42:39.728" v="12" actId="20577"/>
          <ac:spMkLst>
            <pc:docMk/>
            <pc:sldMk cId="3018333211" sldId="355"/>
            <ac:spMk id="4" creationId="{AD5D9D9F-D221-6749-A253-42202675C6DB}"/>
          </ac:spMkLst>
        </pc:spChg>
        <pc:spChg chg="add mod ord">
          <ac:chgData name="David Cowell" userId="8c854f7f-d1d6-4058-999d-8d33c997d9fc" providerId="ADAL" clId="{635A7991-AEA2-4058-BA06-026CC841F28E}" dt="2024-02-12T10:42:35.214" v="1" actId="700"/>
          <ac:spMkLst>
            <pc:docMk/>
            <pc:sldMk cId="3018333211" sldId="355"/>
            <ac:spMk id="5" creationId="{FC4F6427-0F1C-A657-7BE3-6CFEF0AEA872}"/>
          </ac:spMkLst>
        </pc:spChg>
        <pc:spChg chg="add mod ord">
          <ac:chgData name="David Cowell" userId="8c854f7f-d1d6-4058-999d-8d33c997d9fc" providerId="ADAL" clId="{635A7991-AEA2-4058-BA06-026CC841F28E}" dt="2024-02-12T10:42:35.214" v="1" actId="700"/>
          <ac:spMkLst>
            <pc:docMk/>
            <pc:sldMk cId="3018333211" sldId="355"/>
            <ac:spMk id="6" creationId="{A6E0D6ED-8132-9A48-12D1-145E1955C34C}"/>
          </ac:spMkLst>
        </pc:spChg>
        <pc:spChg chg="add mod ord">
          <ac:chgData name="David Cowell" userId="8c854f7f-d1d6-4058-999d-8d33c997d9fc" providerId="ADAL" clId="{635A7991-AEA2-4058-BA06-026CC841F28E}" dt="2024-02-12T10:42:35.214" v="1" actId="700"/>
          <ac:spMkLst>
            <pc:docMk/>
            <pc:sldMk cId="3018333211" sldId="355"/>
            <ac:spMk id="7" creationId="{9B9D6D67-07B6-3D14-17A6-C24D5391B991}"/>
          </ac:spMkLst>
        </pc:spChg>
      </pc:sldChg>
      <pc:sldChg chg="new del">
        <pc:chgData name="David Cowell" userId="8c854f7f-d1d6-4058-999d-8d33c997d9fc" providerId="ADAL" clId="{635A7991-AEA2-4058-BA06-026CC841F28E}" dt="2024-02-12T10:53:49.971" v="132" actId="2696"/>
        <pc:sldMkLst>
          <pc:docMk/>
          <pc:sldMk cId="4092981235" sldId="356"/>
        </pc:sldMkLst>
      </pc:sldChg>
      <pc:sldChg chg="add del">
        <pc:chgData name="David Cowell" userId="8c854f7f-d1d6-4058-999d-8d33c997d9fc" providerId="ADAL" clId="{635A7991-AEA2-4058-BA06-026CC841F28E}" dt="2024-02-12T10:48:07.699" v="64"/>
        <pc:sldMkLst>
          <pc:docMk/>
          <pc:sldMk cId="5366159" sldId="357"/>
        </pc:sldMkLst>
      </pc:sldChg>
      <pc:sldChg chg="add">
        <pc:chgData name="David Cowell" userId="8c854f7f-d1d6-4058-999d-8d33c997d9fc" providerId="ADAL" clId="{635A7991-AEA2-4058-BA06-026CC841F28E}" dt="2024-02-12T10:48:41.059" v="65"/>
        <pc:sldMkLst>
          <pc:docMk/>
          <pc:sldMk cId="716050867" sldId="357"/>
        </pc:sldMkLst>
      </pc:sldChg>
      <pc:sldChg chg="add">
        <pc:chgData name="David Cowell" userId="8c854f7f-d1d6-4058-999d-8d33c997d9fc" providerId="ADAL" clId="{635A7991-AEA2-4058-BA06-026CC841F28E}" dt="2024-02-12T10:48:41.059" v="65"/>
        <pc:sldMkLst>
          <pc:docMk/>
          <pc:sldMk cId="2594679069" sldId="358"/>
        </pc:sldMkLst>
      </pc:sldChg>
      <pc:sldChg chg="add del">
        <pc:chgData name="David Cowell" userId="8c854f7f-d1d6-4058-999d-8d33c997d9fc" providerId="ADAL" clId="{635A7991-AEA2-4058-BA06-026CC841F28E}" dt="2024-02-12T10:48:07.699" v="64"/>
        <pc:sldMkLst>
          <pc:docMk/>
          <pc:sldMk cId="4257454928" sldId="358"/>
        </pc:sldMkLst>
      </pc:sldChg>
      <pc:sldChg chg="add">
        <pc:chgData name="David Cowell" userId="8c854f7f-d1d6-4058-999d-8d33c997d9fc" providerId="ADAL" clId="{635A7991-AEA2-4058-BA06-026CC841F28E}" dt="2024-02-12T10:48:41.059" v="65"/>
        <pc:sldMkLst>
          <pc:docMk/>
          <pc:sldMk cId="648745211" sldId="359"/>
        </pc:sldMkLst>
      </pc:sldChg>
      <pc:sldChg chg="add del">
        <pc:chgData name="David Cowell" userId="8c854f7f-d1d6-4058-999d-8d33c997d9fc" providerId="ADAL" clId="{635A7991-AEA2-4058-BA06-026CC841F28E}" dt="2024-02-12T10:48:07.699" v="64"/>
        <pc:sldMkLst>
          <pc:docMk/>
          <pc:sldMk cId="3672397504" sldId="359"/>
        </pc:sldMkLst>
      </pc:sldChg>
      <pc:sldChg chg="add">
        <pc:chgData name="David Cowell" userId="8c854f7f-d1d6-4058-999d-8d33c997d9fc" providerId="ADAL" clId="{635A7991-AEA2-4058-BA06-026CC841F28E}" dt="2024-02-12T10:48:41.059" v="65"/>
        <pc:sldMkLst>
          <pc:docMk/>
          <pc:sldMk cId="226769666" sldId="360"/>
        </pc:sldMkLst>
      </pc:sldChg>
      <pc:sldChg chg="add del">
        <pc:chgData name="David Cowell" userId="8c854f7f-d1d6-4058-999d-8d33c997d9fc" providerId="ADAL" clId="{635A7991-AEA2-4058-BA06-026CC841F28E}" dt="2024-02-12T10:48:07.699" v="64"/>
        <pc:sldMkLst>
          <pc:docMk/>
          <pc:sldMk cId="1029391813" sldId="360"/>
        </pc:sldMkLst>
      </pc:sldChg>
      <pc:sldChg chg="add del">
        <pc:chgData name="David Cowell" userId="8c854f7f-d1d6-4058-999d-8d33c997d9fc" providerId="ADAL" clId="{635A7991-AEA2-4058-BA06-026CC841F28E}" dt="2024-02-12T10:48:07.699" v="64"/>
        <pc:sldMkLst>
          <pc:docMk/>
          <pc:sldMk cId="338266256" sldId="361"/>
        </pc:sldMkLst>
      </pc:sldChg>
      <pc:sldChg chg="add">
        <pc:chgData name="David Cowell" userId="8c854f7f-d1d6-4058-999d-8d33c997d9fc" providerId="ADAL" clId="{635A7991-AEA2-4058-BA06-026CC841F28E}" dt="2024-02-12T10:48:41.059" v="65"/>
        <pc:sldMkLst>
          <pc:docMk/>
          <pc:sldMk cId="939625286" sldId="361"/>
        </pc:sldMkLst>
      </pc:sldChg>
      <pc:sldChg chg="addSp delSp modSp new mod chgLayout">
        <pc:chgData name="David Cowell" userId="8c854f7f-d1d6-4058-999d-8d33c997d9fc" providerId="ADAL" clId="{635A7991-AEA2-4058-BA06-026CC841F28E}" dt="2024-02-12T10:56:10.567" v="188" actId="20577"/>
        <pc:sldMkLst>
          <pc:docMk/>
          <pc:sldMk cId="3747587213" sldId="362"/>
        </pc:sldMkLst>
        <pc:spChg chg="del mod ord">
          <ac:chgData name="David Cowell" userId="8c854f7f-d1d6-4058-999d-8d33c997d9fc" providerId="ADAL" clId="{635A7991-AEA2-4058-BA06-026CC841F28E}" dt="2024-02-12T10:56:05.214" v="179" actId="700"/>
          <ac:spMkLst>
            <pc:docMk/>
            <pc:sldMk cId="3747587213" sldId="362"/>
            <ac:spMk id="2" creationId="{29D2EC24-97D8-D96F-6B6D-6A9167A1FEB7}"/>
          </ac:spMkLst>
        </pc:spChg>
        <pc:spChg chg="del mod ord">
          <ac:chgData name="David Cowell" userId="8c854f7f-d1d6-4058-999d-8d33c997d9fc" providerId="ADAL" clId="{635A7991-AEA2-4058-BA06-026CC841F28E}" dt="2024-02-12T10:56:05.214" v="179" actId="700"/>
          <ac:spMkLst>
            <pc:docMk/>
            <pc:sldMk cId="3747587213" sldId="362"/>
            <ac:spMk id="3" creationId="{DFFDE42A-CFEB-D6F4-5E94-76C7E821B117}"/>
          </ac:spMkLst>
        </pc:spChg>
        <pc:spChg chg="add mod ord">
          <ac:chgData name="David Cowell" userId="8c854f7f-d1d6-4058-999d-8d33c997d9fc" providerId="ADAL" clId="{635A7991-AEA2-4058-BA06-026CC841F28E}" dt="2024-02-12T10:56:10.567" v="188" actId="20577"/>
          <ac:spMkLst>
            <pc:docMk/>
            <pc:sldMk cId="3747587213" sldId="362"/>
            <ac:spMk id="4" creationId="{26F68C82-C3F7-2C41-2F14-287AB5E9CF41}"/>
          </ac:spMkLst>
        </pc:spChg>
        <pc:spChg chg="add mod ord">
          <ac:chgData name="David Cowell" userId="8c854f7f-d1d6-4058-999d-8d33c997d9fc" providerId="ADAL" clId="{635A7991-AEA2-4058-BA06-026CC841F28E}" dt="2024-02-12T10:56:05.214" v="179" actId="700"/>
          <ac:spMkLst>
            <pc:docMk/>
            <pc:sldMk cId="3747587213" sldId="362"/>
            <ac:spMk id="5" creationId="{30967091-0B45-F309-0BF5-E8085376AB3E}"/>
          </ac:spMkLst>
        </pc:spChg>
        <pc:spChg chg="add mod ord">
          <ac:chgData name="David Cowell" userId="8c854f7f-d1d6-4058-999d-8d33c997d9fc" providerId="ADAL" clId="{635A7991-AEA2-4058-BA06-026CC841F28E}" dt="2024-02-12T10:56:05.214" v="179" actId="700"/>
          <ac:spMkLst>
            <pc:docMk/>
            <pc:sldMk cId="3747587213" sldId="362"/>
            <ac:spMk id="6" creationId="{1FF15FB5-2764-5C67-502E-FDA1C0B85887}"/>
          </ac:spMkLst>
        </pc:spChg>
        <pc:spChg chg="add mod ord">
          <ac:chgData name="David Cowell" userId="8c854f7f-d1d6-4058-999d-8d33c997d9fc" providerId="ADAL" clId="{635A7991-AEA2-4058-BA06-026CC841F28E}" dt="2024-02-12T10:56:05.214" v="179" actId="700"/>
          <ac:spMkLst>
            <pc:docMk/>
            <pc:sldMk cId="3747587213" sldId="362"/>
            <ac:spMk id="7" creationId="{A0475DB6-BC99-75C1-5E90-68083079B89A}"/>
          </ac:spMkLst>
        </pc:spChg>
      </pc:sldChg>
      <pc:sldChg chg="add del">
        <pc:chgData name="David Cowell" userId="8c854f7f-d1d6-4058-999d-8d33c997d9fc" providerId="ADAL" clId="{635A7991-AEA2-4058-BA06-026CC841F28E}" dt="2024-02-12T10:48:07.699" v="64"/>
        <pc:sldMkLst>
          <pc:docMk/>
          <pc:sldMk cId="4118666945" sldId="362"/>
        </pc:sldMkLst>
      </pc:sldChg>
      <pc:sldChg chg="add del">
        <pc:chgData name="David Cowell" userId="8c854f7f-d1d6-4058-999d-8d33c997d9fc" providerId="ADAL" clId="{635A7991-AEA2-4058-BA06-026CC841F28E}" dt="2024-02-12T10:48:07.699" v="64"/>
        <pc:sldMkLst>
          <pc:docMk/>
          <pc:sldMk cId="2597192569" sldId="363"/>
        </pc:sldMkLst>
      </pc:sldChg>
      <pc:sldChg chg="modSp new mod ord">
        <pc:chgData name="David Cowell" userId="8c854f7f-d1d6-4058-999d-8d33c997d9fc" providerId="ADAL" clId="{635A7991-AEA2-4058-BA06-026CC841F28E}" dt="2024-02-12T11:20:26.279" v="531" actId="20577"/>
        <pc:sldMkLst>
          <pc:docMk/>
          <pc:sldMk cId="3040999738" sldId="363"/>
        </pc:sldMkLst>
        <pc:spChg chg="mod">
          <ac:chgData name="David Cowell" userId="8c854f7f-d1d6-4058-999d-8d33c997d9fc" providerId="ADAL" clId="{635A7991-AEA2-4058-BA06-026CC841F28E}" dt="2024-02-12T11:20:26.279" v="531" actId="20577"/>
          <ac:spMkLst>
            <pc:docMk/>
            <pc:sldMk cId="3040999738" sldId="363"/>
            <ac:spMk id="2" creationId="{E6620769-539E-5DA0-487A-52BC02AE154A}"/>
          </ac:spMkLst>
        </pc:spChg>
        <pc:spChg chg="mod">
          <ac:chgData name="David Cowell" userId="8c854f7f-d1d6-4058-999d-8d33c997d9fc" providerId="ADAL" clId="{635A7991-AEA2-4058-BA06-026CC841F28E}" dt="2024-02-12T11:15:19.516" v="424"/>
          <ac:spMkLst>
            <pc:docMk/>
            <pc:sldMk cId="3040999738" sldId="363"/>
            <ac:spMk id="3" creationId="{E682BAB2-6EA4-88E4-249D-8B374556BC1F}"/>
          </ac:spMkLst>
        </pc:spChg>
      </pc:sldChg>
      <pc:sldChg chg="add del">
        <pc:chgData name="David Cowell" userId="8c854f7f-d1d6-4058-999d-8d33c997d9fc" providerId="ADAL" clId="{635A7991-AEA2-4058-BA06-026CC841F28E}" dt="2024-02-12T10:48:07.699" v="64"/>
        <pc:sldMkLst>
          <pc:docMk/>
          <pc:sldMk cId="985045457" sldId="364"/>
        </pc:sldMkLst>
      </pc:sldChg>
      <pc:sldChg chg="new del">
        <pc:chgData name="David Cowell" userId="8c854f7f-d1d6-4058-999d-8d33c997d9fc" providerId="ADAL" clId="{635A7991-AEA2-4058-BA06-026CC841F28E}" dt="2024-02-12T11:01:15.812" v="350" actId="680"/>
        <pc:sldMkLst>
          <pc:docMk/>
          <pc:sldMk cId="2737733165" sldId="364"/>
        </pc:sldMkLst>
      </pc:sldChg>
      <pc:sldChg chg="addSp delSp modSp new mod modClrScheme chgLayout">
        <pc:chgData name="David Cowell" userId="8c854f7f-d1d6-4058-999d-8d33c997d9fc" providerId="ADAL" clId="{635A7991-AEA2-4058-BA06-026CC841F28E}" dt="2024-02-12T11:25:22.699" v="550" actId="12789"/>
        <pc:sldMkLst>
          <pc:docMk/>
          <pc:sldMk cId="4119482205" sldId="364"/>
        </pc:sldMkLst>
        <pc:spChg chg="del">
          <ac:chgData name="David Cowell" userId="8c854f7f-d1d6-4058-999d-8d33c997d9fc" providerId="ADAL" clId="{635A7991-AEA2-4058-BA06-026CC841F28E}" dt="2024-02-12T11:10:42.280" v="362"/>
          <ac:spMkLst>
            <pc:docMk/>
            <pc:sldMk cId="4119482205" sldId="364"/>
            <ac:spMk id="2" creationId="{6662A218-47C5-F96C-565B-EDEAF909C96C}"/>
          </ac:spMkLst>
        </pc:spChg>
        <pc:spChg chg="del">
          <ac:chgData name="David Cowell" userId="8c854f7f-d1d6-4058-999d-8d33c997d9fc" providerId="ADAL" clId="{635A7991-AEA2-4058-BA06-026CC841F28E}" dt="2024-02-12T11:12:27.467" v="407" actId="700"/>
          <ac:spMkLst>
            <pc:docMk/>
            <pc:sldMk cId="4119482205" sldId="364"/>
            <ac:spMk id="3" creationId="{7E24C9D9-7508-33BE-64DC-354FF7C8731E}"/>
          </ac:spMkLst>
        </pc:spChg>
        <pc:picChg chg="add mod ord">
          <ac:chgData name="David Cowell" userId="8c854f7f-d1d6-4058-999d-8d33c997d9fc" providerId="ADAL" clId="{635A7991-AEA2-4058-BA06-026CC841F28E}" dt="2024-02-12T11:25:22.699" v="550" actId="12789"/>
          <ac:picMkLst>
            <pc:docMk/>
            <pc:sldMk cId="4119482205" sldId="364"/>
            <ac:picMk id="5" creationId="{D75E2C04-A862-481A-22DB-56D43443B8E5}"/>
          </ac:picMkLst>
        </pc:picChg>
        <pc:picChg chg="add del mod">
          <ac:chgData name="David Cowell" userId="8c854f7f-d1d6-4058-999d-8d33c997d9fc" providerId="ADAL" clId="{635A7991-AEA2-4058-BA06-026CC841F28E}" dt="2024-02-12T11:10:49.519" v="368" actId="478"/>
          <ac:picMkLst>
            <pc:docMk/>
            <pc:sldMk cId="4119482205" sldId="364"/>
            <ac:picMk id="7" creationId="{1613E21E-49CB-CEFA-D750-5267444A438F}"/>
          </ac:picMkLst>
        </pc:picChg>
      </pc:sldChg>
      <pc:sldChg chg="addSp delSp modSp new mod ord chgLayout">
        <pc:chgData name="David Cowell" userId="8c854f7f-d1d6-4058-999d-8d33c997d9fc" providerId="ADAL" clId="{635A7991-AEA2-4058-BA06-026CC841F28E}" dt="2024-02-12T11:12:00.364" v="403" actId="1036"/>
        <pc:sldMkLst>
          <pc:docMk/>
          <pc:sldMk cId="586209950" sldId="365"/>
        </pc:sldMkLst>
        <pc:spChg chg="del">
          <ac:chgData name="David Cowell" userId="8c854f7f-d1d6-4058-999d-8d33c997d9fc" providerId="ADAL" clId="{635A7991-AEA2-4058-BA06-026CC841F28E}" dt="2024-02-12T11:10:55.657" v="370"/>
          <ac:spMkLst>
            <pc:docMk/>
            <pc:sldMk cId="586209950" sldId="365"/>
            <ac:spMk id="2" creationId="{B5676AD0-FBEC-F901-739A-94924879E9B3}"/>
          </ac:spMkLst>
        </pc:spChg>
        <pc:spChg chg="del mod ord">
          <ac:chgData name="David Cowell" userId="8c854f7f-d1d6-4058-999d-8d33c997d9fc" providerId="ADAL" clId="{635A7991-AEA2-4058-BA06-026CC841F28E}" dt="2024-02-12T11:11:05.102" v="372" actId="700"/>
          <ac:spMkLst>
            <pc:docMk/>
            <pc:sldMk cId="586209950" sldId="365"/>
            <ac:spMk id="3" creationId="{8154A752-D75F-7A98-32BB-83D1CEB5794D}"/>
          </ac:spMkLst>
        </pc:spChg>
        <pc:spChg chg="add del mod ord">
          <ac:chgData name="David Cowell" userId="8c854f7f-d1d6-4058-999d-8d33c997d9fc" providerId="ADAL" clId="{635A7991-AEA2-4058-BA06-026CC841F28E}" dt="2024-02-12T11:11:48.593" v="399" actId="700"/>
          <ac:spMkLst>
            <pc:docMk/>
            <pc:sldMk cId="586209950" sldId="365"/>
            <ac:spMk id="6" creationId="{A3233DF5-F57C-6E8B-0D7F-8BF7D616D27A}"/>
          </ac:spMkLst>
        </pc:spChg>
        <pc:picChg chg="add mod ord">
          <ac:chgData name="David Cowell" userId="8c854f7f-d1d6-4058-999d-8d33c997d9fc" providerId="ADAL" clId="{635A7991-AEA2-4058-BA06-026CC841F28E}" dt="2024-02-12T11:12:00.364" v="403" actId="1036"/>
          <ac:picMkLst>
            <pc:docMk/>
            <pc:sldMk cId="586209950" sldId="365"/>
            <ac:picMk id="5" creationId="{36AEBBF8-63E0-44F6-63BD-EF2D3C6F76F4}"/>
          </ac:picMkLst>
        </pc:picChg>
      </pc:sldChg>
      <pc:sldChg chg="add del">
        <pc:chgData name="David Cowell" userId="8c854f7f-d1d6-4058-999d-8d33c997d9fc" providerId="ADAL" clId="{635A7991-AEA2-4058-BA06-026CC841F28E}" dt="2024-02-12T10:48:07.699" v="64"/>
        <pc:sldMkLst>
          <pc:docMk/>
          <pc:sldMk cId="1196184349" sldId="365"/>
        </pc:sldMkLst>
      </pc:sldChg>
      <pc:sldChg chg="addSp delSp modSp new mod">
        <pc:chgData name="David Cowell" userId="8c854f7f-d1d6-4058-999d-8d33c997d9fc" providerId="ADAL" clId="{635A7991-AEA2-4058-BA06-026CC841F28E}" dt="2024-02-12T13:16:53.006" v="592" actId="12788"/>
        <pc:sldMkLst>
          <pc:docMk/>
          <pc:sldMk cId="1243037080" sldId="366"/>
        </pc:sldMkLst>
        <pc:spChg chg="add del mod">
          <ac:chgData name="David Cowell" userId="8c854f7f-d1d6-4058-999d-8d33c997d9fc" providerId="ADAL" clId="{635A7991-AEA2-4058-BA06-026CC841F28E}" dt="2024-02-12T11:24:58.269" v="547" actId="478"/>
          <ac:spMkLst>
            <pc:docMk/>
            <pc:sldMk cId="1243037080" sldId="366"/>
            <ac:spMk id="4" creationId="{112BB659-6D8B-0459-45C0-6A132CCA6C74}"/>
          </ac:spMkLst>
        </pc:spChg>
        <pc:picChg chg="add mod">
          <ac:chgData name="David Cowell" userId="8c854f7f-d1d6-4058-999d-8d33c997d9fc" providerId="ADAL" clId="{635A7991-AEA2-4058-BA06-026CC841F28E}" dt="2024-02-12T13:16:53.006" v="592" actId="12788"/>
          <ac:picMkLst>
            <pc:docMk/>
            <pc:sldMk cId="1243037080" sldId="366"/>
            <ac:picMk id="3" creationId="{A1A34147-B1E9-77A7-7D44-C1864AAB853F}"/>
          </ac:picMkLst>
        </pc:picChg>
      </pc:sldChg>
      <pc:sldChg chg="add del">
        <pc:chgData name="David Cowell" userId="8c854f7f-d1d6-4058-999d-8d33c997d9fc" providerId="ADAL" clId="{635A7991-AEA2-4058-BA06-026CC841F28E}" dt="2024-02-12T10:48:07.699" v="64"/>
        <pc:sldMkLst>
          <pc:docMk/>
          <pc:sldMk cId="3664671033" sldId="366"/>
        </pc:sldMkLst>
      </pc:sldChg>
      <pc:sldChg chg="add del">
        <pc:chgData name="David Cowell" userId="8c854f7f-d1d6-4058-999d-8d33c997d9fc" providerId="ADAL" clId="{635A7991-AEA2-4058-BA06-026CC841F28E}" dt="2024-02-12T10:48:07.699" v="64"/>
        <pc:sldMkLst>
          <pc:docMk/>
          <pc:sldMk cId="904422510" sldId="367"/>
        </pc:sldMkLst>
      </pc:sldChg>
      <pc:sldChg chg="addSp delSp modSp new del mod chgLayout">
        <pc:chgData name="David Cowell" userId="8c854f7f-d1d6-4058-999d-8d33c997d9fc" providerId="ADAL" clId="{635A7991-AEA2-4058-BA06-026CC841F28E}" dt="2024-02-12T13:19:49.360" v="691" actId="47"/>
        <pc:sldMkLst>
          <pc:docMk/>
          <pc:sldMk cId="2035716332" sldId="367"/>
        </pc:sldMkLst>
        <pc:spChg chg="del mod ord">
          <ac:chgData name="David Cowell" userId="8c854f7f-d1d6-4058-999d-8d33c997d9fc" providerId="ADAL" clId="{635A7991-AEA2-4058-BA06-026CC841F28E}" dt="2024-02-12T13:18:51.689" v="596" actId="700"/>
          <ac:spMkLst>
            <pc:docMk/>
            <pc:sldMk cId="2035716332" sldId="367"/>
            <ac:spMk id="2" creationId="{E1C1759B-D110-67B3-BD7A-93237F78A7BC}"/>
          </ac:spMkLst>
        </pc:spChg>
        <pc:spChg chg="del mod ord">
          <ac:chgData name="David Cowell" userId="8c854f7f-d1d6-4058-999d-8d33c997d9fc" providerId="ADAL" clId="{635A7991-AEA2-4058-BA06-026CC841F28E}" dt="2024-02-12T13:18:51.689" v="596" actId="700"/>
          <ac:spMkLst>
            <pc:docMk/>
            <pc:sldMk cId="2035716332" sldId="367"/>
            <ac:spMk id="3" creationId="{E626A52E-5666-BD93-B5EE-1FACC3F559D8}"/>
          </ac:spMkLst>
        </pc:spChg>
        <pc:spChg chg="add mod ord">
          <ac:chgData name="David Cowell" userId="8c854f7f-d1d6-4058-999d-8d33c997d9fc" providerId="ADAL" clId="{635A7991-AEA2-4058-BA06-026CC841F28E}" dt="2024-02-12T13:18:51.689" v="596" actId="700"/>
          <ac:spMkLst>
            <pc:docMk/>
            <pc:sldMk cId="2035716332" sldId="367"/>
            <ac:spMk id="4" creationId="{0678E13B-02BC-2C9A-07F9-D749EBD26382}"/>
          </ac:spMkLst>
        </pc:spChg>
        <pc:spChg chg="add mod ord">
          <ac:chgData name="David Cowell" userId="8c854f7f-d1d6-4058-999d-8d33c997d9fc" providerId="ADAL" clId="{635A7991-AEA2-4058-BA06-026CC841F28E}" dt="2024-02-12T13:18:51.689" v="596" actId="700"/>
          <ac:spMkLst>
            <pc:docMk/>
            <pc:sldMk cId="2035716332" sldId="367"/>
            <ac:spMk id="5" creationId="{069DC0F2-2A98-94F4-45EC-478BBC5D0E91}"/>
          </ac:spMkLst>
        </pc:spChg>
        <pc:spChg chg="add mod ord">
          <ac:chgData name="David Cowell" userId="8c854f7f-d1d6-4058-999d-8d33c997d9fc" providerId="ADAL" clId="{635A7991-AEA2-4058-BA06-026CC841F28E}" dt="2024-02-12T13:18:51.689" v="596" actId="700"/>
          <ac:spMkLst>
            <pc:docMk/>
            <pc:sldMk cId="2035716332" sldId="367"/>
            <ac:spMk id="6" creationId="{8CEED42D-B83E-B6F5-FAFE-19AE04B65FB1}"/>
          </ac:spMkLst>
        </pc:spChg>
        <pc:spChg chg="add mod ord">
          <ac:chgData name="David Cowell" userId="8c854f7f-d1d6-4058-999d-8d33c997d9fc" providerId="ADAL" clId="{635A7991-AEA2-4058-BA06-026CC841F28E}" dt="2024-02-12T13:18:51.689" v="596" actId="700"/>
          <ac:spMkLst>
            <pc:docMk/>
            <pc:sldMk cId="2035716332" sldId="367"/>
            <ac:spMk id="7" creationId="{448613FC-F0AC-E687-FD54-2D3E3A20C397}"/>
          </ac:spMkLst>
        </pc:spChg>
      </pc:sldChg>
      <pc:sldChg chg="addSp delSp modSp new mod chgLayout">
        <pc:chgData name="David Cowell" userId="8c854f7f-d1d6-4058-999d-8d33c997d9fc" providerId="ADAL" clId="{635A7991-AEA2-4058-BA06-026CC841F28E}" dt="2024-02-12T13:19:39.837" v="690" actId="20577"/>
        <pc:sldMkLst>
          <pc:docMk/>
          <pc:sldMk cId="1766842190" sldId="368"/>
        </pc:sldMkLst>
        <pc:spChg chg="del mod ord">
          <ac:chgData name="David Cowell" userId="8c854f7f-d1d6-4058-999d-8d33c997d9fc" providerId="ADAL" clId="{635A7991-AEA2-4058-BA06-026CC841F28E}" dt="2024-02-12T13:19:08.858" v="598" actId="700"/>
          <ac:spMkLst>
            <pc:docMk/>
            <pc:sldMk cId="1766842190" sldId="368"/>
            <ac:spMk id="2" creationId="{AE13D4BB-7F7C-4B1C-BBB2-165C7A14403B}"/>
          </ac:spMkLst>
        </pc:spChg>
        <pc:spChg chg="del mod ord">
          <ac:chgData name="David Cowell" userId="8c854f7f-d1d6-4058-999d-8d33c997d9fc" providerId="ADAL" clId="{635A7991-AEA2-4058-BA06-026CC841F28E}" dt="2024-02-12T13:19:08.858" v="598" actId="700"/>
          <ac:spMkLst>
            <pc:docMk/>
            <pc:sldMk cId="1766842190" sldId="368"/>
            <ac:spMk id="3" creationId="{4BA87126-969B-FDF4-1D9F-F82B5D2DB974}"/>
          </ac:spMkLst>
        </pc:spChg>
        <pc:spChg chg="add mod ord">
          <ac:chgData name="David Cowell" userId="8c854f7f-d1d6-4058-999d-8d33c997d9fc" providerId="ADAL" clId="{635A7991-AEA2-4058-BA06-026CC841F28E}" dt="2024-02-12T13:19:23.917" v="639" actId="20577"/>
          <ac:spMkLst>
            <pc:docMk/>
            <pc:sldMk cId="1766842190" sldId="368"/>
            <ac:spMk id="4" creationId="{9F4609DA-AFF4-5750-2D3A-456B11EE699D}"/>
          </ac:spMkLst>
        </pc:spChg>
        <pc:spChg chg="add mod ord">
          <ac:chgData name="David Cowell" userId="8c854f7f-d1d6-4058-999d-8d33c997d9fc" providerId="ADAL" clId="{635A7991-AEA2-4058-BA06-026CC841F28E}" dt="2024-02-12T13:19:39.837" v="690" actId="20577"/>
          <ac:spMkLst>
            <pc:docMk/>
            <pc:sldMk cId="1766842190" sldId="368"/>
            <ac:spMk id="5" creationId="{E365DE4E-3778-A66C-8A96-D37E71DD5B24}"/>
          </ac:spMkLst>
        </pc:spChg>
        <pc:spChg chg="add mod ord">
          <ac:chgData name="David Cowell" userId="8c854f7f-d1d6-4058-999d-8d33c997d9fc" providerId="ADAL" clId="{635A7991-AEA2-4058-BA06-026CC841F28E}" dt="2024-02-12T13:19:08.858" v="598" actId="700"/>
          <ac:spMkLst>
            <pc:docMk/>
            <pc:sldMk cId="1766842190" sldId="368"/>
            <ac:spMk id="6" creationId="{FD0F42FF-EABF-2CC3-7657-5DED360BE0A2}"/>
          </ac:spMkLst>
        </pc:spChg>
        <pc:spChg chg="add mod ord">
          <ac:chgData name="David Cowell" userId="8c854f7f-d1d6-4058-999d-8d33c997d9fc" providerId="ADAL" clId="{635A7991-AEA2-4058-BA06-026CC841F28E}" dt="2024-02-12T13:19:08.858" v="598" actId="700"/>
          <ac:spMkLst>
            <pc:docMk/>
            <pc:sldMk cId="1766842190" sldId="368"/>
            <ac:spMk id="7" creationId="{95E9EF35-B14E-AA02-96F2-158AF381DF4E}"/>
          </ac:spMkLst>
        </pc:spChg>
      </pc:sldChg>
      <pc:sldChg chg="add del">
        <pc:chgData name="David Cowell" userId="8c854f7f-d1d6-4058-999d-8d33c997d9fc" providerId="ADAL" clId="{635A7991-AEA2-4058-BA06-026CC841F28E}" dt="2024-02-12T10:48:07.699" v="64"/>
        <pc:sldMkLst>
          <pc:docMk/>
          <pc:sldMk cId="3189608516" sldId="368"/>
        </pc:sldMkLst>
      </pc:sldChg>
      <pc:sldChg chg="add del">
        <pc:chgData name="David Cowell" userId="8c854f7f-d1d6-4058-999d-8d33c997d9fc" providerId="ADAL" clId="{635A7991-AEA2-4058-BA06-026CC841F28E}" dt="2024-02-12T10:48:07.699" v="64"/>
        <pc:sldMkLst>
          <pc:docMk/>
          <pc:sldMk cId="716050867" sldId="369"/>
        </pc:sldMkLst>
      </pc:sldChg>
      <pc:sldChg chg="add del">
        <pc:chgData name="David Cowell" userId="8c854f7f-d1d6-4058-999d-8d33c997d9fc" providerId="ADAL" clId="{635A7991-AEA2-4058-BA06-026CC841F28E}" dt="2024-02-12T10:48:07.699" v="64"/>
        <pc:sldMkLst>
          <pc:docMk/>
          <pc:sldMk cId="2594679069" sldId="370"/>
        </pc:sldMkLst>
      </pc:sldChg>
      <pc:sldChg chg="add del">
        <pc:chgData name="David Cowell" userId="8c854f7f-d1d6-4058-999d-8d33c997d9fc" providerId="ADAL" clId="{635A7991-AEA2-4058-BA06-026CC841F28E}" dt="2024-02-12T10:48:07.699" v="64"/>
        <pc:sldMkLst>
          <pc:docMk/>
          <pc:sldMk cId="648745211" sldId="371"/>
        </pc:sldMkLst>
      </pc:sldChg>
      <pc:sldChg chg="add del">
        <pc:chgData name="David Cowell" userId="8c854f7f-d1d6-4058-999d-8d33c997d9fc" providerId="ADAL" clId="{635A7991-AEA2-4058-BA06-026CC841F28E}" dt="2024-02-12T10:48:07.699" v="64"/>
        <pc:sldMkLst>
          <pc:docMk/>
          <pc:sldMk cId="226769666" sldId="372"/>
        </pc:sldMkLst>
      </pc:sldChg>
      <pc:sldChg chg="add del">
        <pc:chgData name="David Cowell" userId="8c854f7f-d1d6-4058-999d-8d33c997d9fc" providerId="ADAL" clId="{635A7991-AEA2-4058-BA06-026CC841F28E}" dt="2024-02-12T10:48:07.699" v="64"/>
        <pc:sldMkLst>
          <pc:docMk/>
          <pc:sldMk cId="939625286" sldId="373"/>
        </pc:sldMkLst>
      </pc:sldChg>
    </pc:docChg>
  </pc:docChgLst>
  <pc:docChgLst>
    <pc:chgData name="David Cowell" userId="8c854f7f-d1d6-4058-999d-8d33c997d9fc" providerId="ADAL" clId="{4CF6F9AF-1879-45E9-96E5-55E6D6D92F0C}"/>
    <pc:docChg chg="undo custSel addSld delSld modSld sldOrd modSection">
      <pc:chgData name="David Cowell" userId="8c854f7f-d1d6-4058-999d-8d33c997d9fc" providerId="ADAL" clId="{4CF6F9AF-1879-45E9-96E5-55E6D6D92F0C}" dt="2022-02-07T18:51:57.596" v="1441" actId="6549"/>
      <pc:docMkLst>
        <pc:docMk/>
      </pc:docMkLst>
      <pc:sldChg chg="del">
        <pc:chgData name="David Cowell" userId="8c854f7f-d1d6-4058-999d-8d33c997d9fc" providerId="ADAL" clId="{4CF6F9AF-1879-45E9-96E5-55E6D6D92F0C}" dt="2022-02-07T12:53:17.913" v="2" actId="47"/>
        <pc:sldMkLst>
          <pc:docMk/>
          <pc:sldMk cId="1795146428" sldId="257"/>
        </pc:sldMkLst>
      </pc:sldChg>
      <pc:sldChg chg="modSp mod">
        <pc:chgData name="David Cowell" userId="8c854f7f-d1d6-4058-999d-8d33c997d9fc" providerId="ADAL" clId="{4CF6F9AF-1879-45E9-96E5-55E6D6D92F0C}" dt="2022-02-07T18:51:10.175" v="1438" actId="20577"/>
        <pc:sldMkLst>
          <pc:docMk/>
          <pc:sldMk cId="2639714239" sldId="283"/>
        </pc:sldMkLst>
        <pc:spChg chg="mod">
          <ac:chgData name="David Cowell" userId="8c854f7f-d1d6-4058-999d-8d33c997d9fc" providerId="ADAL" clId="{4CF6F9AF-1879-45E9-96E5-55E6D6D92F0C}" dt="2022-02-07T18:51:10.175" v="1438" actId="20577"/>
          <ac:spMkLst>
            <pc:docMk/>
            <pc:sldMk cId="2639714239" sldId="283"/>
            <ac:spMk id="2" creationId="{00000000-0000-0000-0000-000000000000}"/>
          </ac:spMkLst>
        </pc:spChg>
        <pc:picChg chg="mod">
          <ac:chgData name="David Cowell" userId="8c854f7f-d1d6-4058-999d-8d33c997d9fc" providerId="ADAL" clId="{4CF6F9AF-1879-45E9-96E5-55E6D6D92F0C}" dt="2022-02-07T18:51:03.702" v="1435" actId="1036"/>
          <ac:picMkLst>
            <pc:docMk/>
            <pc:sldMk cId="2639714239" sldId="283"/>
            <ac:picMk id="4" creationId="{830B451B-7516-41EB-9A8D-C04BC18DE459}"/>
          </ac:picMkLst>
        </pc:picChg>
      </pc:sldChg>
      <pc:sldChg chg="del">
        <pc:chgData name="David Cowell" userId="8c854f7f-d1d6-4058-999d-8d33c997d9fc" providerId="ADAL" clId="{4CF6F9AF-1879-45E9-96E5-55E6D6D92F0C}" dt="2022-02-07T12:54:00.151" v="20" actId="47"/>
        <pc:sldMkLst>
          <pc:docMk/>
          <pc:sldMk cId="2913253186" sldId="304"/>
        </pc:sldMkLst>
      </pc:sldChg>
      <pc:sldChg chg="ord">
        <pc:chgData name="David Cowell" userId="8c854f7f-d1d6-4058-999d-8d33c997d9fc" providerId="ADAL" clId="{4CF6F9AF-1879-45E9-96E5-55E6D6D92F0C}" dt="2022-02-07T14:35:01.096" v="1313"/>
        <pc:sldMkLst>
          <pc:docMk/>
          <pc:sldMk cId="4101221467" sldId="305"/>
        </pc:sldMkLst>
      </pc:sldChg>
      <pc:sldChg chg="del">
        <pc:chgData name="David Cowell" userId="8c854f7f-d1d6-4058-999d-8d33c997d9fc" providerId="ADAL" clId="{4CF6F9AF-1879-45E9-96E5-55E6D6D92F0C}" dt="2022-02-07T12:53:58.783" v="19" actId="47"/>
        <pc:sldMkLst>
          <pc:docMk/>
          <pc:sldMk cId="910364272" sldId="310"/>
        </pc:sldMkLst>
      </pc:sldChg>
      <pc:sldChg chg="modSp mod">
        <pc:chgData name="David Cowell" userId="8c854f7f-d1d6-4058-999d-8d33c997d9fc" providerId="ADAL" clId="{4CF6F9AF-1879-45E9-96E5-55E6D6D92F0C}" dt="2022-02-07T18:51:57.596" v="1441" actId="6549"/>
        <pc:sldMkLst>
          <pc:docMk/>
          <pc:sldMk cId="3263472396" sldId="313"/>
        </pc:sldMkLst>
        <pc:spChg chg="mod">
          <ac:chgData name="David Cowell" userId="8c854f7f-d1d6-4058-999d-8d33c997d9fc" providerId="ADAL" clId="{4CF6F9AF-1879-45E9-96E5-55E6D6D92F0C}" dt="2022-02-07T18:51:57.596" v="1441" actId="6549"/>
          <ac:spMkLst>
            <pc:docMk/>
            <pc:sldMk cId="3263472396" sldId="313"/>
            <ac:spMk id="3" creationId="{00000000-0000-0000-0000-000000000000}"/>
          </ac:spMkLst>
        </pc:spChg>
      </pc:sldChg>
      <pc:sldChg chg="modSp mod">
        <pc:chgData name="David Cowell" userId="8c854f7f-d1d6-4058-999d-8d33c997d9fc" providerId="ADAL" clId="{4CF6F9AF-1879-45E9-96E5-55E6D6D92F0C}" dt="2022-02-07T13:17:53.313" v="499" actId="20577"/>
        <pc:sldMkLst>
          <pc:docMk/>
          <pc:sldMk cId="2843235322" sldId="315"/>
        </pc:sldMkLst>
        <pc:spChg chg="mod">
          <ac:chgData name="David Cowell" userId="8c854f7f-d1d6-4058-999d-8d33c997d9fc" providerId="ADAL" clId="{4CF6F9AF-1879-45E9-96E5-55E6D6D92F0C}" dt="2022-02-07T13:17:53.313" v="499" actId="20577"/>
          <ac:spMkLst>
            <pc:docMk/>
            <pc:sldMk cId="2843235322" sldId="315"/>
            <ac:spMk id="2" creationId="{C1CE99EE-8F56-4241-BD6B-37947EBF615D}"/>
          </ac:spMkLst>
        </pc:spChg>
      </pc:sldChg>
      <pc:sldChg chg="addSp modSp mod">
        <pc:chgData name="David Cowell" userId="8c854f7f-d1d6-4058-999d-8d33c997d9fc" providerId="ADAL" clId="{4CF6F9AF-1879-45E9-96E5-55E6D6D92F0C}" dt="2022-02-07T13:05:09.600" v="383" actId="113"/>
        <pc:sldMkLst>
          <pc:docMk/>
          <pc:sldMk cId="3224363681" sldId="321"/>
        </pc:sldMkLst>
        <pc:spChg chg="add mod">
          <ac:chgData name="David Cowell" userId="8c854f7f-d1d6-4058-999d-8d33c997d9fc" providerId="ADAL" clId="{4CF6F9AF-1879-45E9-96E5-55E6D6D92F0C}" dt="2022-02-07T13:05:09.600" v="383" actId="113"/>
          <ac:spMkLst>
            <pc:docMk/>
            <pc:sldMk cId="3224363681" sldId="321"/>
            <ac:spMk id="4" creationId="{066B8327-74B7-475D-8C80-3D5B2EC2E6AE}"/>
          </ac:spMkLst>
        </pc:spChg>
        <pc:picChg chg="mod modCrop">
          <ac:chgData name="David Cowell" userId="8c854f7f-d1d6-4058-999d-8d33c997d9fc" providerId="ADAL" clId="{4CF6F9AF-1879-45E9-96E5-55E6D6D92F0C}" dt="2022-02-07T13:03:21.059" v="214" actId="108"/>
          <ac:picMkLst>
            <pc:docMk/>
            <pc:sldMk cId="3224363681" sldId="321"/>
            <ac:picMk id="5" creationId="{F4DC2517-BB43-4230-8793-29E7B7247A4F}"/>
          </ac:picMkLst>
        </pc:picChg>
      </pc:sldChg>
      <pc:sldChg chg="addSp modSp mod">
        <pc:chgData name="David Cowell" userId="8c854f7f-d1d6-4058-999d-8d33c997d9fc" providerId="ADAL" clId="{4CF6F9AF-1879-45E9-96E5-55E6D6D92F0C}" dt="2022-02-07T13:06:21.178" v="416" actId="20577"/>
        <pc:sldMkLst>
          <pc:docMk/>
          <pc:sldMk cId="3638661726" sldId="322"/>
        </pc:sldMkLst>
        <pc:spChg chg="add mod">
          <ac:chgData name="David Cowell" userId="8c854f7f-d1d6-4058-999d-8d33c997d9fc" providerId="ADAL" clId="{4CF6F9AF-1879-45E9-96E5-55E6D6D92F0C}" dt="2022-02-07T13:06:21.178" v="416" actId="20577"/>
          <ac:spMkLst>
            <pc:docMk/>
            <pc:sldMk cId="3638661726" sldId="322"/>
            <ac:spMk id="4" creationId="{829B7806-4A42-4DB0-AE27-835ED7736CDE}"/>
          </ac:spMkLst>
        </pc:spChg>
        <pc:picChg chg="mod modCrop">
          <ac:chgData name="David Cowell" userId="8c854f7f-d1d6-4058-999d-8d33c997d9fc" providerId="ADAL" clId="{4CF6F9AF-1879-45E9-96E5-55E6D6D92F0C}" dt="2022-02-07T13:05:48.849" v="387" actId="732"/>
          <ac:picMkLst>
            <pc:docMk/>
            <pc:sldMk cId="3638661726" sldId="322"/>
            <ac:picMk id="6" creationId="{2EE7E25B-6F69-46F7-83BD-7D12F3347C23}"/>
          </ac:picMkLst>
        </pc:picChg>
      </pc:sldChg>
      <pc:sldChg chg="ord">
        <pc:chgData name="David Cowell" userId="8c854f7f-d1d6-4058-999d-8d33c997d9fc" providerId="ADAL" clId="{4CF6F9AF-1879-45E9-96E5-55E6D6D92F0C}" dt="2022-02-07T12:58:11.435" v="24"/>
        <pc:sldMkLst>
          <pc:docMk/>
          <pc:sldMk cId="3909236906" sldId="324"/>
        </pc:sldMkLst>
      </pc:sldChg>
      <pc:sldChg chg="modSp mod">
        <pc:chgData name="David Cowell" userId="8c854f7f-d1d6-4058-999d-8d33c997d9fc" providerId="ADAL" clId="{4CF6F9AF-1879-45E9-96E5-55E6D6D92F0C}" dt="2022-02-07T18:51:41.830" v="1440" actId="20577"/>
        <pc:sldMkLst>
          <pc:docMk/>
          <pc:sldMk cId="786164259" sldId="325"/>
        </pc:sldMkLst>
        <pc:spChg chg="mod">
          <ac:chgData name="David Cowell" userId="8c854f7f-d1d6-4058-999d-8d33c997d9fc" providerId="ADAL" clId="{4CF6F9AF-1879-45E9-96E5-55E6D6D92F0C}" dt="2022-02-07T18:51:41.830" v="1440" actId="20577"/>
          <ac:spMkLst>
            <pc:docMk/>
            <pc:sldMk cId="786164259" sldId="325"/>
            <ac:spMk id="3" creationId="{4B644BC0-894C-4E18-8FDF-742917088FDB}"/>
          </ac:spMkLst>
        </pc:spChg>
      </pc:sldChg>
      <pc:sldChg chg="modSp mod">
        <pc:chgData name="David Cowell" userId="8c854f7f-d1d6-4058-999d-8d33c997d9fc" providerId="ADAL" clId="{4CF6F9AF-1879-45E9-96E5-55E6D6D92F0C}" dt="2022-02-07T13:12:17.141" v="473" actId="1037"/>
        <pc:sldMkLst>
          <pc:docMk/>
          <pc:sldMk cId="301590636" sldId="326"/>
        </pc:sldMkLst>
        <pc:picChg chg="mod">
          <ac:chgData name="David Cowell" userId="8c854f7f-d1d6-4058-999d-8d33c997d9fc" providerId="ADAL" clId="{4CF6F9AF-1879-45E9-96E5-55E6D6D92F0C}" dt="2022-02-07T13:12:17.141" v="473" actId="1037"/>
          <ac:picMkLst>
            <pc:docMk/>
            <pc:sldMk cId="301590636" sldId="326"/>
            <ac:picMk id="6" creationId="{64782C67-7CD0-4084-A156-C469A278AA1C}"/>
          </ac:picMkLst>
        </pc:picChg>
      </pc:sldChg>
      <pc:sldChg chg="modSp mod">
        <pc:chgData name="David Cowell" userId="8c854f7f-d1d6-4058-999d-8d33c997d9fc" providerId="ADAL" clId="{4CF6F9AF-1879-45E9-96E5-55E6D6D92F0C}" dt="2022-02-07T13:24:35.728" v="584" actId="6549"/>
        <pc:sldMkLst>
          <pc:docMk/>
          <pc:sldMk cId="2698863397" sldId="331"/>
        </pc:sldMkLst>
        <pc:spChg chg="mod">
          <ac:chgData name="David Cowell" userId="8c854f7f-d1d6-4058-999d-8d33c997d9fc" providerId="ADAL" clId="{4CF6F9AF-1879-45E9-96E5-55E6D6D92F0C}" dt="2022-02-07T13:24:35.728" v="584" actId="6549"/>
          <ac:spMkLst>
            <pc:docMk/>
            <pc:sldMk cId="2698863397" sldId="331"/>
            <ac:spMk id="2" creationId="{C1CE99EE-8F56-4241-BD6B-37947EBF615D}"/>
          </ac:spMkLst>
        </pc:spChg>
      </pc:sldChg>
      <pc:sldChg chg="addSp modSp mod">
        <pc:chgData name="David Cowell" userId="8c854f7f-d1d6-4058-999d-8d33c997d9fc" providerId="ADAL" clId="{4CF6F9AF-1879-45E9-96E5-55E6D6D92F0C}" dt="2022-02-07T13:02:04.222" v="210" actId="20577"/>
        <pc:sldMkLst>
          <pc:docMk/>
          <pc:sldMk cId="2274435962" sldId="332"/>
        </pc:sldMkLst>
        <pc:spChg chg="add mod">
          <ac:chgData name="David Cowell" userId="8c854f7f-d1d6-4058-999d-8d33c997d9fc" providerId="ADAL" clId="{4CF6F9AF-1879-45E9-96E5-55E6D6D92F0C}" dt="2022-02-07T13:02:04.222" v="210" actId="20577"/>
          <ac:spMkLst>
            <pc:docMk/>
            <pc:sldMk cId="2274435962" sldId="332"/>
            <ac:spMk id="2" creationId="{C3510F57-AF78-481B-B3E7-BA3D1C602535}"/>
          </ac:spMkLst>
        </pc:spChg>
      </pc:sldChg>
      <pc:sldChg chg="modSp mod ord">
        <pc:chgData name="David Cowell" userId="8c854f7f-d1d6-4058-999d-8d33c997d9fc" providerId="ADAL" clId="{4CF6F9AF-1879-45E9-96E5-55E6D6D92F0C}" dt="2022-02-07T14:18:34.936" v="1310"/>
        <pc:sldMkLst>
          <pc:docMk/>
          <pc:sldMk cId="3290969136" sldId="333"/>
        </pc:sldMkLst>
        <pc:spChg chg="mod">
          <ac:chgData name="David Cowell" userId="8c854f7f-d1d6-4058-999d-8d33c997d9fc" providerId="ADAL" clId="{4CF6F9AF-1879-45E9-96E5-55E6D6D92F0C}" dt="2022-02-07T13:06:39.081" v="429" actId="20577"/>
          <ac:spMkLst>
            <pc:docMk/>
            <pc:sldMk cId="3290969136" sldId="333"/>
            <ac:spMk id="3" creationId="{07C12290-54F9-4536-8095-4124C16CB607}"/>
          </ac:spMkLst>
        </pc:spChg>
      </pc:sldChg>
      <pc:sldChg chg="addSp delSp modSp add mod">
        <pc:chgData name="David Cowell" userId="8c854f7f-d1d6-4058-999d-8d33c997d9fc" providerId="ADAL" clId="{4CF6F9AF-1879-45E9-96E5-55E6D6D92F0C}" dt="2022-02-07T13:00:48.783" v="97" actId="6549"/>
        <pc:sldMkLst>
          <pc:docMk/>
          <pc:sldMk cId="825587921" sldId="339"/>
        </pc:sldMkLst>
        <pc:spChg chg="mod">
          <ac:chgData name="David Cowell" userId="8c854f7f-d1d6-4058-999d-8d33c997d9fc" providerId="ADAL" clId="{4CF6F9AF-1879-45E9-96E5-55E6D6D92F0C}" dt="2022-02-07T13:00:48.783" v="97" actId="6549"/>
          <ac:spMkLst>
            <pc:docMk/>
            <pc:sldMk cId="825587921" sldId="339"/>
            <ac:spMk id="2" creationId="{00000000-0000-0000-0000-000000000000}"/>
          </ac:spMkLst>
        </pc:spChg>
        <pc:picChg chg="del">
          <ac:chgData name="David Cowell" userId="8c854f7f-d1d6-4058-999d-8d33c997d9fc" providerId="ADAL" clId="{4CF6F9AF-1879-45E9-96E5-55E6D6D92F0C}" dt="2022-02-07T12:59:55.868" v="28" actId="478"/>
          <ac:picMkLst>
            <pc:docMk/>
            <pc:sldMk cId="825587921" sldId="339"/>
            <ac:picMk id="5" creationId="{85DBD0CF-1293-4ECC-A5ED-D963FF5B22D3}"/>
          </ac:picMkLst>
        </pc:picChg>
        <pc:picChg chg="del">
          <ac:chgData name="David Cowell" userId="8c854f7f-d1d6-4058-999d-8d33c997d9fc" providerId="ADAL" clId="{4CF6F9AF-1879-45E9-96E5-55E6D6D92F0C}" dt="2022-02-07T12:59:55.412" v="27" actId="478"/>
          <ac:picMkLst>
            <pc:docMk/>
            <pc:sldMk cId="825587921" sldId="339"/>
            <ac:picMk id="7" creationId="{BC1AFB54-0948-4217-9DF1-6B78FE9E951F}"/>
          </ac:picMkLst>
        </pc:picChg>
        <pc:picChg chg="del">
          <ac:chgData name="David Cowell" userId="8c854f7f-d1d6-4058-999d-8d33c997d9fc" providerId="ADAL" clId="{4CF6F9AF-1879-45E9-96E5-55E6D6D92F0C}" dt="2022-02-07T12:59:54.881" v="26" actId="478"/>
          <ac:picMkLst>
            <pc:docMk/>
            <pc:sldMk cId="825587921" sldId="339"/>
            <ac:picMk id="8" creationId="{DA420906-9625-4082-AE4B-2AE4828DF555}"/>
          </ac:picMkLst>
        </pc:picChg>
        <pc:picChg chg="add mod">
          <ac:chgData name="David Cowell" userId="8c854f7f-d1d6-4058-999d-8d33c997d9fc" providerId="ADAL" clId="{4CF6F9AF-1879-45E9-96E5-55E6D6D92F0C}" dt="2022-02-07T13:00:19.184" v="73" actId="1038"/>
          <ac:picMkLst>
            <pc:docMk/>
            <pc:sldMk cId="825587921" sldId="339"/>
            <ac:picMk id="9" creationId="{4532DFAE-8961-4B7B-85DA-B096D003143A}"/>
          </ac:picMkLst>
        </pc:picChg>
      </pc:sldChg>
      <pc:sldChg chg="new del">
        <pc:chgData name="David Cowell" userId="8c854f7f-d1d6-4058-999d-8d33c997d9fc" providerId="ADAL" clId="{4CF6F9AF-1879-45E9-96E5-55E6D6D92F0C}" dt="2022-02-07T13:37:37.842" v="587" actId="47"/>
        <pc:sldMkLst>
          <pc:docMk/>
          <pc:sldMk cId="2503653040" sldId="340"/>
        </pc:sldMkLst>
      </pc:sldChg>
      <pc:sldChg chg="add del">
        <pc:chgData name="David Cowell" userId="8c854f7f-d1d6-4058-999d-8d33c997d9fc" providerId="ADAL" clId="{4CF6F9AF-1879-45E9-96E5-55E6D6D92F0C}" dt="2022-02-07T13:02:28.899" v="212" actId="47"/>
        <pc:sldMkLst>
          <pc:docMk/>
          <pc:sldMk cId="3436476675" sldId="340"/>
        </pc:sldMkLst>
      </pc:sldChg>
      <pc:sldChg chg="addSp modSp new mod chgLayout">
        <pc:chgData name="David Cowell" userId="8c854f7f-d1d6-4058-999d-8d33c997d9fc" providerId="ADAL" clId="{4CF6F9AF-1879-45E9-96E5-55E6D6D92F0C}" dt="2022-02-07T13:44:23.510" v="1064" actId="20577"/>
        <pc:sldMkLst>
          <pc:docMk/>
          <pc:sldMk cId="235664269" sldId="341"/>
        </pc:sldMkLst>
        <pc:spChg chg="mod ord">
          <ac:chgData name="David Cowell" userId="8c854f7f-d1d6-4058-999d-8d33c997d9fc" providerId="ADAL" clId="{4CF6F9AF-1879-45E9-96E5-55E6D6D92F0C}" dt="2022-02-07T13:42:18.915" v="829" actId="700"/>
          <ac:spMkLst>
            <pc:docMk/>
            <pc:sldMk cId="235664269" sldId="341"/>
            <ac:spMk id="2" creationId="{0C8F7F90-8AFD-458B-A499-3A95A5E4BBD0}"/>
          </ac:spMkLst>
        </pc:spChg>
        <pc:spChg chg="add mod">
          <ac:chgData name="David Cowell" userId="8c854f7f-d1d6-4058-999d-8d33c997d9fc" providerId="ADAL" clId="{4CF6F9AF-1879-45E9-96E5-55E6D6D92F0C}" dt="2022-02-07T13:42:23.316" v="830" actId="21"/>
          <ac:spMkLst>
            <pc:docMk/>
            <pc:sldMk cId="235664269" sldId="341"/>
            <ac:spMk id="3" creationId="{9CA422FF-B9F9-4788-A24A-60A12F2BF9A9}"/>
          </ac:spMkLst>
        </pc:spChg>
        <pc:spChg chg="add mod ord">
          <ac:chgData name="David Cowell" userId="8c854f7f-d1d6-4058-999d-8d33c997d9fc" providerId="ADAL" clId="{4CF6F9AF-1879-45E9-96E5-55E6D6D92F0C}" dt="2022-02-07T13:44:23.510" v="1064" actId="20577"/>
          <ac:spMkLst>
            <pc:docMk/>
            <pc:sldMk cId="235664269" sldId="341"/>
            <ac:spMk id="6" creationId="{055389DE-69C0-4509-942D-BEED67DE87CC}"/>
          </ac:spMkLst>
        </pc:spChg>
        <pc:picChg chg="add mod">
          <ac:chgData name="David Cowell" userId="8c854f7f-d1d6-4058-999d-8d33c997d9fc" providerId="ADAL" clId="{4CF6F9AF-1879-45E9-96E5-55E6D6D92F0C}" dt="2022-02-07T13:40:05.132" v="822" actId="1076"/>
          <ac:picMkLst>
            <pc:docMk/>
            <pc:sldMk cId="235664269" sldId="341"/>
            <ac:picMk id="5" creationId="{9F724D83-F3A4-4C8E-9E11-C00296137874}"/>
          </ac:picMkLst>
        </pc:picChg>
      </pc:sldChg>
      <pc:sldChg chg="new del">
        <pc:chgData name="David Cowell" userId="8c854f7f-d1d6-4058-999d-8d33c997d9fc" providerId="ADAL" clId="{4CF6F9AF-1879-45E9-96E5-55E6D6D92F0C}" dt="2022-02-07T14:18:42.012" v="1311" actId="47"/>
        <pc:sldMkLst>
          <pc:docMk/>
          <pc:sldMk cId="637264975" sldId="342"/>
        </pc:sldMkLst>
      </pc:sldChg>
      <pc:sldChg chg="addSp delSp modSp new del mod ord chgLayout">
        <pc:chgData name="David Cowell" userId="8c854f7f-d1d6-4058-999d-8d33c997d9fc" providerId="ADAL" clId="{4CF6F9AF-1879-45E9-96E5-55E6D6D92F0C}" dt="2022-02-07T13:42:14.060" v="828" actId="47"/>
        <pc:sldMkLst>
          <pc:docMk/>
          <pc:sldMk cId="3925599353" sldId="343"/>
        </pc:sldMkLst>
        <pc:spChg chg="del mod ord">
          <ac:chgData name="David Cowell" userId="8c854f7f-d1d6-4058-999d-8d33c997d9fc" providerId="ADAL" clId="{4CF6F9AF-1879-45E9-96E5-55E6D6D92F0C}" dt="2022-02-07T13:42:07.327" v="826" actId="700"/>
          <ac:spMkLst>
            <pc:docMk/>
            <pc:sldMk cId="3925599353" sldId="343"/>
            <ac:spMk id="2" creationId="{6F1DD6DA-CE1A-4E2B-88C1-AF3DA4D1F4AF}"/>
          </ac:spMkLst>
        </pc:spChg>
        <pc:spChg chg="del mod ord">
          <ac:chgData name="David Cowell" userId="8c854f7f-d1d6-4058-999d-8d33c997d9fc" providerId="ADAL" clId="{4CF6F9AF-1879-45E9-96E5-55E6D6D92F0C}" dt="2022-02-07T13:42:07.327" v="826" actId="700"/>
          <ac:spMkLst>
            <pc:docMk/>
            <pc:sldMk cId="3925599353" sldId="343"/>
            <ac:spMk id="3" creationId="{EC013EAA-E2B6-422D-B171-FF934E0FD846}"/>
          </ac:spMkLst>
        </pc:spChg>
        <pc:spChg chg="add mod ord">
          <ac:chgData name="David Cowell" userId="8c854f7f-d1d6-4058-999d-8d33c997d9fc" providerId="ADAL" clId="{4CF6F9AF-1879-45E9-96E5-55E6D6D92F0C}" dt="2022-02-07T13:42:07.327" v="826" actId="700"/>
          <ac:spMkLst>
            <pc:docMk/>
            <pc:sldMk cId="3925599353" sldId="343"/>
            <ac:spMk id="4" creationId="{240FB24A-B121-4137-894E-8E67E0517BF0}"/>
          </ac:spMkLst>
        </pc:spChg>
        <pc:spChg chg="add mod ord">
          <ac:chgData name="David Cowell" userId="8c854f7f-d1d6-4058-999d-8d33c997d9fc" providerId="ADAL" clId="{4CF6F9AF-1879-45E9-96E5-55E6D6D92F0C}" dt="2022-02-07T13:42:07.327" v="826" actId="700"/>
          <ac:spMkLst>
            <pc:docMk/>
            <pc:sldMk cId="3925599353" sldId="343"/>
            <ac:spMk id="5" creationId="{7AF607BE-54FE-4746-B31B-AB05B608F82C}"/>
          </ac:spMkLst>
        </pc:spChg>
        <pc:spChg chg="add mod ord">
          <ac:chgData name="David Cowell" userId="8c854f7f-d1d6-4058-999d-8d33c997d9fc" providerId="ADAL" clId="{4CF6F9AF-1879-45E9-96E5-55E6D6D92F0C}" dt="2022-02-07T13:42:07.327" v="826" actId="700"/>
          <ac:spMkLst>
            <pc:docMk/>
            <pc:sldMk cId="3925599353" sldId="343"/>
            <ac:spMk id="6" creationId="{2D01F5E7-F1FB-44EC-9344-6229E9E73AAC}"/>
          </ac:spMkLst>
        </pc:spChg>
        <pc:spChg chg="add mod ord">
          <ac:chgData name="David Cowell" userId="8c854f7f-d1d6-4058-999d-8d33c997d9fc" providerId="ADAL" clId="{4CF6F9AF-1879-45E9-96E5-55E6D6D92F0C}" dt="2022-02-07T13:42:07.327" v="826" actId="700"/>
          <ac:spMkLst>
            <pc:docMk/>
            <pc:sldMk cId="3925599353" sldId="343"/>
            <ac:spMk id="7" creationId="{2CD674CD-CEE7-461E-9BF7-BBB2E5F7CD5D}"/>
          </ac:spMkLst>
        </pc:spChg>
      </pc:sldChg>
      <pc:sldChg chg="modSp new mod">
        <pc:chgData name="David Cowell" userId="8c854f7f-d1d6-4058-999d-8d33c997d9fc" providerId="ADAL" clId="{4CF6F9AF-1879-45E9-96E5-55E6D6D92F0C}" dt="2022-02-07T13:49:52.388" v="1308" actId="20577"/>
        <pc:sldMkLst>
          <pc:docMk/>
          <pc:sldMk cId="1615770689" sldId="344"/>
        </pc:sldMkLst>
        <pc:spChg chg="mod">
          <ac:chgData name="David Cowell" userId="8c854f7f-d1d6-4058-999d-8d33c997d9fc" providerId="ADAL" clId="{4CF6F9AF-1879-45E9-96E5-55E6D6D92F0C}" dt="2022-02-07T13:49:52.388" v="1308" actId="20577"/>
          <ac:spMkLst>
            <pc:docMk/>
            <pc:sldMk cId="1615770689" sldId="344"/>
            <ac:spMk id="2" creationId="{781EE47D-4108-469B-B5AD-A31CCA68407E}"/>
          </ac:spMkLst>
        </pc:spChg>
        <pc:spChg chg="mod">
          <ac:chgData name="David Cowell" userId="8c854f7f-d1d6-4058-999d-8d33c997d9fc" providerId="ADAL" clId="{4CF6F9AF-1879-45E9-96E5-55E6D6D92F0C}" dt="2022-02-07T13:44:49.111" v="1111" actId="20577"/>
          <ac:spMkLst>
            <pc:docMk/>
            <pc:sldMk cId="1615770689" sldId="344"/>
            <ac:spMk id="3" creationId="{AAEBF23B-5170-4CA0-8948-987464511C5A}"/>
          </ac:spMkLst>
        </pc:spChg>
      </pc:sldChg>
    </pc:docChg>
  </pc:docChgLst>
  <pc:docChgLst>
    <pc:chgData name="David Cowell" userId="8c854f7f-d1d6-4058-999d-8d33c997d9fc" providerId="ADAL" clId="{88D09A1A-C05E-4768-B18E-AD71DEEB5AE9}"/>
    <pc:docChg chg="undo custSel addSld delSld modSld sldOrd modMainMaster modSection">
      <pc:chgData name="David Cowell" userId="8c854f7f-d1d6-4058-999d-8d33c997d9fc" providerId="ADAL" clId="{88D09A1A-C05E-4768-B18E-AD71DEEB5AE9}" dt="2023-02-12T21:47:14.397" v="3313" actId="6549"/>
      <pc:docMkLst>
        <pc:docMk/>
      </pc:docMkLst>
      <pc:sldChg chg="modSp mod">
        <pc:chgData name="David Cowell" userId="8c854f7f-d1d6-4058-999d-8d33c997d9fc" providerId="ADAL" clId="{88D09A1A-C05E-4768-B18E-AD71DEEB5AE9}" dt="2023-02-12T21:40:04.075" v="3279" actId="20577"/>
        <pc:sldMkLst>
          <pc:docMk/>
          <pc:sldMk cId="2639714239" sldId="283"/>
        </pc:sldMkLst>
        <pc:spChg chg="mod">
          <ac:chgData name="David Cowell" userId="8c854f7f-d1d6-4058-999d-8d33c997d9fc" providerId="ADAL" clId="{88D09A1A-C05E-4768-B18E-AD71DEEB5AE9}" dt="2023-02-12T21:40:04.075" v="3279" actId="20577"/>
          <ac:spMkLst>
            <pc:docMk/>
            <pc:sldMk cId="2639714239" sldId="283"/>
            <ac:spMk id="2" creationId="{00000000-0000-0000-0000-000000000000}"/>
          </ac:spMkLst>
        </pc:spChg>
      </pc:sldChg>
      <pc:sldChg chg="del ord">
        <pc:chgData name="David Cowell" userId="8c854f7f-d1d6-4058-999d-8d33c997d9fc" providerId="ADAL" clId="{88D09A1A-C05E-4768-B18E-AD71DEEB5AE9}" dt="2023-02-12T20:39:07.628" v="2029" actId="2696"/>
        <pc:sldMkLst>
          <pc:docMk/>
          <pc:sldMk cId="4101221467" sldId="305"/>
        </pc:sldMkLst>
      </pc:sldChg>
      <pc:sldChg chg="modSp mod">
        <pc:chgData name="David Cowell" userId="8c854f7f-d1d6-4058-999d-8d33c997d9fc" providerId="ADAL" clId="{88D09A1A-C05E-4768-B18E-AD71DEEB5AE9}" dt="2023-02-10T17:41:00.328" v="1622" actId="6549"/>
        <pc:sldMkLst>
          <pc:docMk/>
          <pc:sldMk cId="2843235322" sldId="315"/>
        </pc:sldMkLst>
        <pc:spChg chg="mod">
          <ac:chgData name="David Cowell" userId="8c854f7f-d1d6-4058-999d-8d33c997d9fc" providerId="ADAL" clId="{88D09A1A-C05E-4768-B18E-AD71DEEB5AE9}" dt="2023-02-10T17:41:00.328" v="1622" actId="6549"/>
          <ac:spMkLst>
            <pc:docMk/>
            <pc:sldMk cId="2843235322" sldId="315"/>
            <ac:spMk id="2" creationId="{C1CE99EE-8F56-4241-BD6B-37947EBF615D}"/>
          </ac:spMkLst>
        </pc:spChg>
      </pc:sldChg>
      <pc:sldChg chg="modSp mod">
        <pc:chgData name="David Cowell" userId="8c854f7f-d1d6-4058-999d-8d33c997d9fc" providerId="ADAL" clId="{88D09A1A-C05E-4768-B18E-AD71DEEB5AE9}" dt="2023-02-12T20:47:35.475" v="2294" actId="20577"/>
        <pc:sldMkLst>
          <pc:docMk/>
          <pc:sldMk cId="3224363681" sldId="321"/>
        </pc:sldMkLst>
        <pc:spChg chg="mod">
          <ac:chgData name="David Cowell" userId="8c854f7f-d1d6-4058-999d-8d33c997d9fc" providerId="ADAL" clId="{88D09A1A-C05E-4768-B18E-AD71DEEB5AE9}" dt="2023-02-12T20:47:35.475" v="2294" actId="20577"/>
          <ac:spMkLst>
            <pc:docMk/>
            <pc:sldMk cId="3224363681" sldId="321"/>
            <ac:spMk id="4" creationId="{066B8327-74B7-475D-8C80-3D5B2EC2E6AE}"/>
          </ac:spMkLst>
        </pc:spChg>
      </pc:sldChg>
      <pc:sldChg chg="modSp mod">
        <pc:chgData name="David Cowell" userId="8c854f7f-d1d6-4058-999d-8d33c997d9fc" providerId="ADAL" clId="{88D09A1A-C05E-4768-B18E-AD71DEEB5AE9}" dt="2023-02-12T20:48:22.068" v="2341" actId="20577"/>
        <pc:sldMkLst>
          <pc:docMk/>
          <pc:sldMk cId="3638661726" sldId="322"/>
        </pc:sldMkLst>
        <pc:spChg chg="mod">
          <ac:chgData name="David Cowell" userId="8c854f7f-d1d6-4058-999d-8d33c997d9fc" providerId="ADAL" clId="{88D09A1A-C05E-4768-B18E-AD71DEEB5AE9}" dt="2023-02-12T20:48:22.068" v="2341" actId="20577"/>
          <ac:spMkLst>
            <pc:docMk/>
            <pc:sldMk cId="3638661726" sldId="322"/>
            <ac:spMk id="4" creationId="{829B7806-4A42-4DB0-AE27-835ED7736CDE}"/>
          </ac:spMkLst>
        </pc:spChg>
      </pc:sldChg>
      <pc:sldChg chg="modSp mod">
        <pc:chgData name="David Cowell" userId="8c854f7f-d1d6-4058-999d-8d33c997d9fc" providerId="ADAL" clId="{88D09A1A-C05E-4768-B18E-AD71DEEB5AE9}" dt="2023-02-12T21:24:33.552" v="2790" actId="6549"/>
        <pc:sldMkLst>
          <pc:docMk/>
          <pc:sldMk cId="3909236906" sldId="324"/>
        </pc:sldMkLst>
        <pc:spChg chg="mod">
          <ac:chgData name="David Cowell" userId="8c854f7f-d1d6-4058-999d-8d33c997d9fc" providerId="ADAL" clId="{88D09A1A-C05E-4768-B18E-AD71DEEB5AE9}" dt="2023-02-12T21:24:33.552" v="2790" actId="6549"/>
          <ac:spMkLst>
            <pc:docMk/>
            <pc:sldMk cId="3909236906" sldId="324"/>
            <ac:spMk id="4" creationId="{63A4A15B-B9D7-4592-BEA8-8A434F2D4934}"/>
          </ac:spMkLst>
        </pc:spChg>
      </pc:sldChg>
      <pc:sldChg chg="modSp mod">
        <pc:chgData name="David Cowell" userId="8c854f7f-d1d6-4058-999d-8d33c997d9fc" providerId="ADAL" clId="{88D09A1A-C05E-4768-B18E-AD71DEEB5AE9}" dt="2023-02-10T17:31:58.177" v="1556" actId="20577"/>
        <pc:sldMkLst>
          <pc:docMk/>
          <pc:sldMk cId="301590636" sldId="326"/>
        </pc:sldMkLst>
        <pc:spChg chg="mod">
          <ac:chgData name="David Cowell" userId="8c854f7f-d1d6-4058-999d-8d33c997d9fc" providerId="ADAL" clId="{88D09A1A-C05E-4768-B18E-AD71DEEB5AE9}" dt="2023-02-10T17:31:58.177" v="1556" actId="20577"/>
          <ac:spMkLst>
            <pc:docMk/>
            <pc:sldMk cId="301590636" sldId="326"/>
            <ac:spMk id="3" creationId="{38145E61-11C7-435B-A34E-3532D500CEDD}"/>
          </ac:spMkLst>
        </pc:spChg>
        <pc:picChg chg="mod">
          <ac:chgData name="David Cowell" userId="8c854f7f-d1d6-4058-999d-8d33c997d9fc" providerId="ADAL" clId="{88D09A1A-C05E-4768-B18E-AD71DEEB5AE9}" dt="2023-02-10T17:31:17.263" v="1468" actId="14100"/>
          <ac:picMkLst>
            <pc:docMk/>
            <pc:sldMk cId="301590636" sldId="326"/>
            <ac:picMk id="6" creationId="{64782C67-7CD0-4084-A156-C469A278AA1C}"/>
          </ac:picMkLst>
        </pc:picChg>
      </pc:sldChg>
      <pc:sldChg chg="addSp delSp modSp mod">
        <pc:chgData name="David Cowell" userId="8c854f7f-d1d6-4058-999d-8d33c997d9fc" providerId="ADAL" clId="{88D09A1A-C05E-4768-B18E-AD71DEEB5AE9}" dt="2023-02-10T17:58:48.949" v="1931" actId="478"/>
        <pc:sldMkLst>
          <pc:docMk/>
          <pc:sldMk cId="1384153100" sldId="327"/>
        </pc:sldMkLst>
        <pc:spChg chg="mod">
          <ac:chgData name="David Cowell" userId="8c854f7f-d1d6-4058-999d-8d33c997d9fc" providerId="ADAL" clId="{88D09A1A-C05E-4768-B18E-AD71DEEB5AE9}" dt="2023-02-10T17:31:35.504" v="1523" actId="20577"/>
          <ac:spMkLst>
            <pc:docMk/>
            <pc:sldMk cId="1384153100" sldId="327"/>
            <ac:spMk id="3" creationId="{0F74E817-9763-4CD0-8631-84D81AA1BA1F}"/>
          </ac:spMkLst>
        </pc:spChg>
        <pc:spChg chg="add mod">
          <ac:chgData name="David Cowell" userId="8c854f7f-d1d6-4058-999d-8d33c997d9fc" providerId="ADAL" clId="{88D09A1A-C05E-4768-B18E-AD71DEEB5AE9}" dt="2023-02-10T17:35:39.227" v="1611" actId="1076"/>
          <ac:spMkLst>
            <pc:docMk/>
            <pc:sldMk cId="1384153100" sldId="327"/>
            <ac:spMk id="4" creationId="{C89EEDA0-7901-0B1D-E562-B2983241B19D}"/>
          </ac:spMkLst>
        </pc:spChg>
        <pc:spChg chg="add mod">
          <ac:chgData name="David Cowell" userId="8c854f7f-d1d6-4058-999d-8d33c997d9fc" providerId="ADAL" clId="{88D09A1A-C05E-4768-B18E-AD71DEEB5AE9}" dt="2023-02-10T17:57:31.312" v="1906" actId="20577"/>
          <ac:spMkLst>
            <pc:docMk/>
            <pc:sldMk cId="1384153100" sldId="327"/>
            <ac:spMk id="6" creationId="{6141053B-14B5-C487-F728-129AA96F7AA5}"/>
          </ac:spMkLst>
        </pc:spChg>
        <pc:spChg chg="add mod">
          <ac:chgData name="David Cowell" userId="8c854f7f-d1d6-4058-999d-8d33c997d9fc" providerId="ADAL" clId="{88D09A1A-C05E-4768-B18E-AD71DEEB5AE9}" dt="2023-02-10T17:55:03.607" v="1893" actId="20577"/>
          <ac:spMkLst>
            <pc:docMk/>
            <pc:sldMk cId="1384153100" sldId="327"/>
            <ac:spMk id="7" creationId="{CA49E943-01D3-12F2-2840-E55C2F03322B}"/>
          </ac:spMkLst>
        </pc:spChg>
        <pc:spChg chg="add del mod">
          <ac:chgData name="David Cowell" userId="8c854f7f-d1d6-4058-999d-8d33c997d9fc" providerId="ADAL" clId="{88D09A1A-C05E-4768-B18E-AD71DEEB5AE9}" dt="2023-02-10T17:58:48.949" v="1931" actId="478"/>
          <ac:spMkLst>
            <pc:docMk/>
            <pc:sldMk cId="1384153100" sldId="327"/>
            <ac:spMk id="13" creationId="{A53405E2-90D4-55BE-C261-3002F098D157}"/>
          </ac:spMkLst>
        </pc:spChg>
        <pc:picChg chg="mod">
          <ac:chgData name="David Cowell" userId="8c854f7f-d1d6-4058-999d-8d33c997d9fc" providerId="ADAL" clId="{88D09A1A-C05E-4768-B18E-AD71DEEB5AE9}" dt="2023-02-10T17:58:19.900" v="1928" actId="14100"/>
          <ac:picMkLst>
            <pc:docMk/>
            <pc:sldMk cId="1384153100" sldId="327"/>
            <ac:picMk id="5" creationId="{5218D791-178E-47B9-A1E3-C3222AC0D867}"/>
          </ac:picMkLst>
        </pc:picChg>
        <pc:picChg chg="add mod">
          <ac:chgData name="David Cowell" userId="8c854f7f-d1d6-4058-999d-8d33c997d9fc" providerId="ADAL" clId="{88D09A1A-C05E-4768-B18E-AD71DEEB5AE9}" dt="2023-02-10T17:58:05.282" v="1921" actId="1038"/>
          <ac:picMkLst>
            <pc:docMk/>
            <pc:sldMk cId="1384153100" sldId="327"/>
            <ac:picMk id="11" creationId="{9008FACF-8AC0-6738-DC89-35BE314E5563}"/>
          </ac:picMkLst>
        </pc:picChg>
        <pc:cxnChg chg="add mod">
          <ac:chgData name="David Cowell" userId="8c854f7f-d1d6-4058-999d-8d33c997d9fc" providerId="ADAL" clId="{88D09A1A-C05E-4768-B18E-AD71DEEB5AE9}" dt="2023-02-10T17:57:31.312" v="1906" actId="20577"/>
          <ac:cxnSpMkLst>
            <pc:docMk/>
            <pc:sldMk cId="1384153100" sldId="327"/>
            <ac:cxnSpMk id="9" creationId="{F7CF8824-E1E9-DCFF-C13F-BBA370A8B028}"/>
          </ac:cxnSpMkLst>
        </pc:cxnChg>
      </pc:sldChg>
      <pc:sldChg chg="modSp mod">
        <pc:chgData name="David Cowell" userId="8c854f7f-d1d6-4058-999d-8d33c997d9fc" providerId="ADAL" clId="{88D09A1A-C05E-4768-B18E-AD71DEEB5AE9}" dt="2023-02-12T21:47:14.397" v="3313" actId="6549"/>
        <pc:sldMkLst>
          <pc:docMk/>
          <pc:sldMk cId="660416976" sldId="328"/>
        </pc:sldMkLst>
        <pc:spChg chg="mod">
          <ac:chgData name="David Cowell" userId="8c854f7f-d1d6-4058-999d-8d33c997d9fc" providerId="ADAL" clId="{88D09A1A-C05E-4768-B18E-AD71DEEB5AE9}" dt="2023-02-12T21:47:14.397" v="3313" actId="6549"/>
          <ac:spMkLst>
            <pc:docMk/>
            <pc:sldMk cId="660416976" sldId="328"/>
            <ac:spMk id="2" creationId="{01186B5C-FEDC-4682-A439-32AD5F715E60}"/>
          </ac:spMkLst>
        </pc:spChg>
      </pc:sldChg>
      <pc:sldChg chg="modSp mod">
        <pc:chgData name="David Cowell" userId="8c854f7f-d1d6-4058-999d-8d33c997d9fc" providerId="ADAL" clId="{88D09A1A-C05E-4768-B18E-AD71DEEB5AE9}" dt="2023-02-10T17:36:39.248" v="1614" actId="15"/>
        <pc:sldMkLst>
          <pc:docMk/>
          <pc:sldMk cId="2698863397" sldId="331"/>
        </pc:sldMkLst>
        <pc:spChg chg="mod">
          <ac:chgData name="David Cowell" userId="8c854f7f-d1d6-4058-999d-8d33c997d9fc" providerId="ADAL" clId="{88D09A1A-C05E-4768-B18E-AD71DEEB5AE9}" dt="2023-02-10T17:36:39.248" v="1614" actId="15"/>
          <ac:spMkLst>
            <pc:docMk/>
            <pc:sldMk cId="2698863397" sldId="331"/>
            <ac:spMk id="2" creationId="{C1CE99EE-8F56-4241-BD6B-37947EBF615D}"/>
          </ac:spMkLst>
        </pc:spChg>
      </pc:sldChg>
      <pc:sldChg chg="modSp mod">
        <pc:chgData name="David Cowell" userId="8c854f7f-d1d6-4058-999d-8d33c997d9fc" providerId="ADAL" clId="{88D09A1A-C05E-4768-B18E-AD71DEEB5AE9}" dt="2023-02-12T20:48:52.790" v="2365" actId="20577"/>
        <pc:sldMkLst>
          <pc:docMk/>
          <pc:sldMk cId="2274435962" sldId="332"/>
        </pc:sldMkLst>
        <pc:spChg chg="mod">
          <ac:chgData name="David Cowell" userId="8c854f7f-d1d6-4058-999d-8d33c997d9fc" providerId="ADAL" clId="{88D09A1A-C05E-4768-B18E-AD71DEEB5AE9}" dt="2023-02-12T20:48:52.790" v="2365" actId="20577"/>
          <ac:spMkLst>
            <pc:docMk/>
            <pc:sldMk cId="2274435962" sldId="332"/>
            <ac:spMk id="2" creationId="{C3510F57-AF78-481B-B3E7-BA3D1C602535}"/>
          </ac:spMkLst>
        </pc:spChg>
      </pc:sldChg>
      <pc:sldChg chg="mod ord modShow">
        <pc:chgData name="David Cowell" userId="8c854f7f-d1d6-4058-999d-8d33c997d9fc" providerId="ADAL" clId="{88D09A1A-C05E-4768-B18E-AD71DEEB5AE9}" dt="2023-02-10T14:00:26.176" v="162" actId="729"/>
        <pc:sldMkLst>
          <pc:docMk/>
          <pc:sldMk cId="3290969136" sldId="333"/>
        </pc:sldMkLst>
      </pc:sldChg>
      <pc:sldChg chg="addSp delSp modSp mod">
        <pc:chgData name="David Cowell" userId="8c854f7f-d1d6-4058-999d-8d33c997d9fc" providerId="ADAL" clId="{88D09A1A-C05E-4768-B18E-AD71DEEB5AE9}" dt="2023-02-12T21:30:44.943" v="3134" actId="113"/>
        <pc:sldMkLst>
          <pc:docMk/>
          <pc:sldMk cId="3795546734" sldId="336"/>
        </pc:sldMkLst>
        <pc:spChg chg="mod">
          <ac:chgData name="David Cowell" userId="8c854f7f-d1d6-4058-999d-8d33c997d9fc" providerId="ADAL" clId="{88D09A1A-C05E-4768-B18E-AD71DEEB5AE9}" dt="2023-02-12T20:52:17.815" v="2474" actId="20577"/>
          <ac:spMkLst>
            <pc:docMk/>
            <pc:sldMk cId="3795546734" sldId="336"/>
            <ac:spMk id="2" creationId="{91CAC4A2-D84B-4244-90E0-325D18571949}"/>
          </ac:spMkLst>
        </pc:spChg>
        <pc:spChg chg="add mod">
          <ac:chgData name="David Cowell" userId="8c854f7f-d1d6-4058-999d-8d33c997d9fc" providerId="ADAL" clId="{88D09A1A-C05E-4768-B18E-AD71DEEB5AE9}" dt="2023-02-12T21:30:44.943" v="3134" actId="113"/>
          <ac:spMkLst>
            <pc:docMk/>
            <pc:sldMk cId="3795546734" sldId="336"/>
            <ac:spMk id="9" creationId="{9A420C01-02D1-4602-D288-87603C3CAC3C}"/>
          </ac:spMkLst>
        </pc:spChg>
        <pc:picChg chg="add mod">
          <ac:chgData name="David Cowell" userId="8c854f7f-d1d6-4058-999d-8d33c997d9fc" providerId="ADAL" clId="{88D09A1A-C05E-4768-B18E-AD71DEEB5AE9}" dt="2023-02-12T20:57:22.224" v="2495" actId="1037"/>
          <ac:picMkLst>
            <pc:docMk/>
            <pc:sldMk cId="3795546734" sldId="336"/>
            <ac:picMk id="4" creationId="{15FD4128-C2D7-37FE-2844-7570C137F8A4}"/>
          </ac:picMkLst>
        </pc:picChg>
        <pc:picChg chg="add del mod">
          <ac:chgData name="David Cowell" userId="8c854f7f-d1d6-4058-999d-8d33c997d9fc" providerId="ADAL" clId="{88D09A1A-C05E-4768-B18E-AD71DEEB5AE9}" dt="2023-02-12T20:54:44.151" v="2484" actId="21"/>
          <ac:picMkLst>
            <pc:docMk/>
            <pc:sldMk cId="3795546734" sldId="336"/>
            <ac:picMk id="6" creationId="{BD91B596-D6BA-5BD7-3A2C-319A060C075A}"/>
          </ac:picMkLst>
        </pc:picChg>
        <pc:picChg chg="add mod">
          <ac:chgData name="David Cowell" userId="8c854f7f-d1d6-4058-999d-8d33c997d9fc" providerId="ADAL" clId="{88D09A1A-C05E-4768-B18E-AD71DEEB5AE9}" dt="2023-02-12T20:57:26.835" v="2502" actId="1036"/>
          <ac:picMkLst>
            <pc:docMk/>
            <pc:sldMk cId="3795546734" sldId="336"/>
            <ac:picMk id="8" creationId="{7BF88C37-EACA-05AB-28D6-AA846F13AAC5}"/>
          </ac:picMkLst>
        </pc:picChg>
        <pc:cxnChg chg="add del mod">
          <ac:chgData name="David Cowell" userId="8c854f7f-d1d6-4058-999d-8d33c997d9fc" providerId="ADAL" clId="{88D09A1A-C05E-4768-B18E-AD71DEEB5AE9}" dt="2023-02-12T21:30:43.750" v="3133"/>
          <ac:cxnSpMkLst>
            <pc:docMk/>
            <pc:sldMk cId="3795546734" sldId="336"/>
            <ac:cxnSpMk id="10" creationId="{88D702E4-C454-5AB6-D935-62E5B05B6399}"/>
          </ac:cxnSpMkLst>
        </pc:cxnChg>
      </pc:sldChg>
      <pc:sldChg chg="modSp mod ord modShow">
        <pc:chgData name="David Cowell" userId="8c854f7f-d1d6-4058-999d-8d33c997d9fc" providerId="ADAL" clId="{88D09A1A-C05E-4768-B18E-AD71DEEB5AE9}" dt="2023-02-10T14:34:17.625" v="1420"/>
        <pc:sldMkLst>
          <pc:docMk/>
          <pc:sldMk cId="235664269" sldId="341"/>
        </pc:sldMkLst>
        <pc:spChg chg="mod">
          <ac:chgData name="David Cowell" userId="8c854f7f-d1d6-4058-999d-8d33c997d9fc" providerId="ADAL" clId="{88D09A1A-C05E-4768-B18E-AD71DEEB5AE9}" dt="2023-02-10T14:00:08.682" v="159" actId="6549"/>
          <ac:spMkLst>
            <pc:docMk/>
            <pc:sldMk cId="235664269" sldId="341"/>
            <ac:spMk id="6" creationId="{055389DE-69C0-4509-942D-BEED67DE87CC}"/>
          </ac:spMkLst>
        </pc:spChg>
      </pc:sldChg>
      <pc:sldChg chg="modSp mod ord modShow">
        <pc:chgData name="David Cowell" userId="8c854f7f-d1d6-4058-999d-8d33c997d9fc" providerId="ADAL" clId="{88D09A1A-C05E-4768-B18E-AD71DEEB5AE9}" dt="2023-02-10T14:34:17.625" v="1420"/>
        <pc:sldMkLst>
          <pc:docMk/>
          <pc:sldMk cId="1615770689" sldId="344"/>
        </pc:sldMkLst>
        <pc:spChg chg="mod">
          <ac:chgData name="David Cowell" userId="8c854f7f-d1d6-4058-999d-8d33c997d9fc" providerId="ADAL" clId="{88D09A1A-C05E-4768-B18E-AD71DEEB5AE9}" dt="2023-02-10T13:59:53.583" v="158" actId="20577"/>
          <ac:spMkLst>
            <pc:docMk/>
            <pc:sldMk cId="1615770689" sldId="344"/>
            <ac:spMk id="2" creationId="{781EE47D-4108-469B-B5AD-A31CCA68407E}"/>
          </ac:spMkLst>
        </pc:spChg>
      </pc:sldChg>
      <pc:sldChg chg="modSp new mod">
        <pc:chgData name="David Cowell" userId="8c854f7f-d1d6-4058-999d-8d33c997d9fc" providerId="ADAL" clId="{88D09A1A-C05E-4768-B18E-AD71DEEB5AE9}" dt="2023-02-10T11:24:44.358" v="98" actId="20577"/>
        <pc:sldMkLst>
          <pc:docMk/>
          <pc:sldMk cId="2025627653" sldId="345"/>
        </pc:sldMkLst>
        <pc:spChg chg="mod">
          <ac:chgData name="David Cowell" userId="8c854f7f-d1d6-4058-999d-8d33c997d9fc" providerId="ADAL" clId="{88D09A1A-C05E-4768-B18E-AD71DEEB5AE9}" dt="2023-02-10T11:20:46.515" v="3" actId="255"/>
          <ac:spMkLst>
            <pc:docMk/>
            <pc:sldMk cId="2025627653" sldId="345"/>
            <ac:spMk id="2" creationId="{C2A0506C-48ED-8DD1-23BB-149B43E7557C}"/>
          </ac:spMkLst>
        </pc:spChg>
        <pc:spChg chg="mod">
          <ac:chgData name="David Cowell" userId="8c854f7f-d1d6-4058-999d-8d33c997d9fc" providerId="ADAL" clId="{88D09A1A-C05E-4768-B18E-AD71DEEB5AE9}" dt="2023-02-10T11:24:44.358" v="98" actId="20577"/>
          <ac:spMkLst>
            <pc:docMk/>
            <pc:sldMk cId="2025627653" sldId="345"/>
            <ac:spMk id="3" creationId="{D3DF8120-1068-0A4C-A45E-8F07BDE571BF}"/>
          </ac:spMkLst>
        </pc:spChg>
      </pc:sldChg>
      <pc:sldChg chg="addSp delSp modSp new mod">
        <pc:chgData name="David Cowell" userId="8c854f7f-d1d6-4058-999d-8d33c997d9fc" providerId="ADAL" clId="{88D09A1A-C05E-4768-B18E-AD71DEEB5AE9}" dt="2023-02-10T14:03:51.258" v="237" actId="20577"/>
        <pc:sldMkLst>
          <pc:docMk/>
          <pc:sldMk cId="3604114576" sldId="346"/>
        </pc:sldMkLst>
        <pc:spChg chg="del">
          <ac:chgData name="David Cowell" userId="8c854f7f-d1d6-4058-999d-8d33c997d9fc" providerId="ADAL" clId="{88D09A1A-C05E-4768-B18E-AD71DEEB5AE9}" dt="2023-02-10T14:02:29.184" v="164" actId="22"/>
          <ac:spMkLst>
            <pc:docMk/>
            <pc:sldMk cId="3604114576" sldId="346"/>
            <ac:spMk id="2" creationId="{033B4CAE-4263-61A3-8C18-188161E44517}"/>
          </ac:spMkLst>
        </pc:spChg>
        <pc:spChg chg="mod">
          <ac:chgData name="David Cowell" userId="8c854f7f-d1d6-4058-999d-8d33c997d9fc" providerId="ADAL" clId="{88D09A1A-C05E-4768-B18E-AD71DEEB5AE9}" dt="2023-02-10T14:03:51.258" v="237" actId="20577"/>
          <ac:spMkLst>
            <pc:docMk/>
            <pc:sldMk cId="3604114576" sldId="346"/>
            <ac:spMk id="3" creationId="{407F8CFD-CCE5-6C3D-4E1F-8CB9313045CB}"/>
          </ac:spMkLst>
        </pc:spChg>
        <pc:picChg chg="add mod ord">
          <ac:chgData name="David Cowell" userId="8c854f7f-d1d6-4058-999d-8d33c997d9fc" providerId="ADAL" clId="{88D09A1A-C05E-4768-B18E-AD71DEEB5AE9}" dt="2023-02-10T14:02:29.184" v="164" actId="22"/>
          <ac:picMkLst>
            <pc:docMk/>
            <pc:sldMk cId="3604114576" sldId="346"/>
            <ac:picMk id="5" creationId="{ED2A4C2F-BBF9-F100-32C0-0D6ACB132B04}"/>
          </ac:picMkLst>
        </pc:picChg>
      </pc:sldChg>
      <pc:sldChg chg="addSp modSp add mod">
        <pc:chgData name="David Cowell" userId="8c854f7f-d1d6-4058-999d-8d33c997d9fc" providerId="ADAL" clId="{88D09A1A-C05E-4768-B18E-AD71DEEB5AE9}" dt="2023-02-10T14:11:14.208" v="380" actId="1036"/>
        <pc:sldMkLst>
          <pc:docMk/>
          <pc:sldMk cId="2043679163" sldId="347"/>
        </pc:sldMkLst>
        <pc:spChg chg="mod">
          <ac:chgData name="David Cowell" userId="8c854f7f-d1d6-4058-999d-8d33c997d9fc" providerId="ADAL" clId="{88D09A1A-C05E-4768-B18E-AD71DEEB5AE9}" dt="2023-02-10T14:11:07.902" v="370" actId="20577"/>
          <ac:spMkLst>
            <pc:docMk/>
            <pc:sldMk cId="2043679163" sldId="347"/>
            <ac:spMk id="2" creationId="{C2A0506C-48ED-8DD1-23BB-149B43E7557C}"/>
          </ac:spMkLst>
        </pc:spChg>
        <pc:picChg chg="add mod modCrop">
          <ac:chgData name="David Cowell" userId="8c854f7f-d1d6-4058-999d-8d33c997d9fc" providerId="ADAL" clId="{88D09A1A-C05E-4768-B18E-AD71DEEB5AE9}" dt="2023-02-10T14:11:10.445" v="373" actId="1036"/>
          <ac:picMkLst>
            <pc:docMk/>
            <pc:sldMk cId="2043679163" sldId="347"/>
            <ac:picMk id="4" creationId="{D8D7E454-4ECA-874C-9A30-43F494281A71}"/>
          </ac:picMkLst>
        </pc:picChg>
        <pc:picChg chg="add mod modCrop">
          <ac:chgData name="David Cowell" userId="8c854f7f-d1d6-4058-999d-8d33c997d9fc" providerId="ADAL" clId="{88D09A1A-C05E-4768-B18E-AD71DEEB5AE9}" dt="2023-02-10T14:11:14.208" v="380" actId="1036"/>
          <ac:picMkLst>
            <pc:docMk/>
            <pc:sldMk cId="2043679163" sldId="347"/>
            <ac:picMk id="5" creationId="{875FFA26-F7FF-7E2B-0C1C-9F001586DF5A}"/>
          </ac:picMkLst>
        </pc:picChg>
      </pc:sldChg>
      <pc:sldChg chg="modSp add mod">
        <pc:chgData name="David Cowell" userId="8c854f7f-d1d6-4058-999d-8d33c997d9fc" providerId="ADAL" clId="{88D09A1A-C05E-4768-B18E-AD71DEEB5AE9}" dt="2023-02-12T20:35:10.806" v="2024" actId="20577"/>
        <pc:sldMkLst>
          <pc:docMk/>
          <pc:sldMk cId="3936092144" sldId="348"/>
        </pc:sldMkLst>
        <pc:spChg chg="mod">
          <ac:chgData name="David Cowell" userId="8c854f7f-d1d6-4058-999d-8d33c997d9fc" providerId="ADAL" clId="{88D09A1A-C05E-4768-B18E-AD71DEEB5AE9}" dt="2023-02-10T14:13:26.940" v="432" actId="20577"/>
          <ac:spMkLst>
            <pc:docMk/>
            <pc:sldMk cId="3936092144" sldId="348"/>
            <ac:spMk id="2" creationId="{C2A0506C-48ED-8DD1-23BB-149B43E7557C}"/>
          </ac:spMkLst>
        </pc:spChg>
        <pc:spChg chg="mod">
          <ac:chgData name="David Cowell" userId="8c854f7f-d1d6-4058-999d-8d33c997d9fc" providerId="ADAL" clId="{88D09A1A-C05E-4768-B18E-AD71DEEB5AE9}" dt="2023-02-12T20:35:10.806" v="2024" actId="20577"/>
          <ac:spMkLst>
            <pc:docMk/>
            <pc:sldMk cId="3936092144" sldId="348"/>
            <ac:spMk id="3" creationId="{D3DF8120-1068-0A4C-A45E-8F07BDE571BF}"/>
          </ac:spMkLst>
        </pc:spChg>
        <pc:picChg chg="mod">
          <ac:chgData name="David Cowell" userId="8c854f7f-d1d6-4058-999d-8d33c997d9fc" providerId="ADAL" clId="{88D09A1A-C05E-4768-B18E-AD71DEEB5AE9}" dt="2023-02-10T14:12:58.747" v="417" actId="1035"/>
          <ac:picMkLst>
            <pc:docMk/>
            <pc:sldMk cId="3936092144" sldId="348"/>
            <ac:picMk id="4" creationId="{D8D7E454-4ECA-874C-9A30-43F494281A71}"/>
          </ac:picMkLst>
        </pc:picChg>
        <pc:picChg chg="mod">
          <ac:chgData name="David Cowell" userId="8c854f7f-d1d6-4058-999d-8d33c997d9fc" providerId="ADAL" clId="{88D09A1A-C05E-4768-B18E-AD71DEEB5AE9}" dt="2023-02-10T14:13:07.343" v="423" actId="1036"/>
          <ac:picMkLst>
            <pc:docMk/>
            <pc:sldMk cId="3936092144" sldId="348"/>
            <ac:picMk id="5" creationId="{875FFA26-F7FF-7E2B-0C1C-9F001586DF5A}"/>
          </ac:picMkLst>
        </pc:picChg>
      </pc:sldChg>
      <pc:sldChg chg="add del">
        <pc:chgData name="David Cowell" userId="8c854f7f-d1d6-4058-999d-8d33c997d9fc" providerId="ADAL" clId="{88D09A1A-C05E-4768-B18E-AD71DEEB5AE9}" dt="2023-02-10T14:12:43.232" v="413" actId="47"/>
        <pc:sldMkLst>
          <pc:docMk/>
          <pc:sldMk cId="158009836" sldId="349"/>
        </pc:sldMkLst>
      </pc:sldChg>
      <pc:sldChg chg="addSp delSp modSp new mod">
        <pc:chgData name="David Cowell" userId="8c854f7f-d1d6-4058-999d-8d33c997d9fc" providerId="ADAL" clId="{88D09A1A-C05E-4768-B18E-AD71DEEB5AE9}" dt="2023-02-10T17:34:19.583" v="1607" actId="1036"/>
        <pc:sldMkLst>
          <pc:docMk/>
          <pc:sldMk cId="3003311707" sldId="349"/>
        </pc:sldMkLst>
        <pc:spChg chg="del">
          <ac:chgData name="David Cowell" userId="8c854f7f-d1d6-4058-999d-8d33c997d9fc" providerId="ADAL" clId="{88D09A1A-C05E-4768-B18E-AD71DEEB5AE9}" dt="2023-02-10T17:32:40.066" v="1557" actId="22"/>
          <ac:spMkLst>
            <pc:docMk/>
            <pc:sldMk cId="3003311707" sldId="349"/>
            <ac:spMk id="2" creationId="{CF7542FC-EF36-708B-9FEC-46524A496F63}"/>
          </ac:spMkLst>
        </pc:spChg>
        <pc:spChg chg="mod">
          <ac:chgData name="David Cowell" userId="8c854f7f-d1d6-4058-999d-8d33c997d9fc" providerId="ADAL" clId="{88D09A1A-C05E-4768-B18E-AD71DEEB5AE9}" dt="2023-02-10T17:32:48.944" v="1588" actId="20577"/>
          <ac:spMkLst>
            <pc:docMk/>
            <pc:sldMk cId="3003311707" sldId="349"/>
            <ac:spMk id="3" creationId="{CFAD7C01-2F30-5870-56BC-8B6A3DD6BFE0}"/>
          </ac:spMkLst>
        </pc:spChg>
        <pc:spChg chg="add del mod">
          <ac:chgData name="David Cowell" userId="8c854f7f-d1d6-4058-999d-8d33c997d9fc" providerId="ADAL" clId="{88D09A1A-C05E-4768-B18E-AD71DEEB5AE9}" dt="2023-02-10T17:33:44.053" v="1593" actId="22"/>
          <ac:spMkLst>
            <pc:docMk/>
            <pc:sldMk cId="3003311707" sldId="349"/>
            <ac:spMk id="9" creationId="{47C029EE-7E6E-6EAF-2052-040AD5D00237}"/>
          </ac:spMkLst>
        </pc:spChg>
        <pc:picChg chg="add del mod ord">
          <ac:chgData name="David Cowell" userId="8c854f7f-d1d6-4058-999d-8d33c997d9fc" providerId="ADAL" clId="{88D09A1A-C05E-4768-B18E-AD71DEEB5AE9}" dt="2023-02-10T17:33:04.207" v="1591" actId="478"/>
          <ac:picMkLst>
            <pc:docMk/>
            <pc:sldMk cId="3003311707" sldId="349"/>
            <ac:picMk id="5" creationId="{6DA0F8BD-85E6-4DE1-36A1-9317A474087D}"/>
          </ac:picMkLst>
        </pc:picChg>
        <pc:picChg chg="add mod">
          <ac:chgData name="David Cowell" userId="8c854f7f-d1d6-4058-999d-8d33c997d9fc" providerId="ADAL" clId="{88D09A1A-C05E-4768-B18E-AD71DEEB5AE9}" dt="2023-02-10T17:34:19.583" v="1607" actId="1036"/>
          <ac:picMkLst>
            <pc:docMk/>
            <pc:sldMk cId="3003311707" sldId="349"/>
            <ac:picMk id="7" creationId="{D1DF599C-8904-9387-05A2-CB4FDF0532DD}"/>
          </ac:picMkLst>
        </pc:picChg>
        <pc:picChg chg="add mod ord modCrop">
          <ac:chgData name="David Cowell" userId="8c854f7f-d1d6-4058-999d-8d33c997d9fc" providerId="ADAL" clId="{88D09A1A-C05E-4768-B18E-AD71DEEB5AE9}" dt="2023-02-10T17:34:16.824" v="1602" actId="1038"/>
          <ac:picMkLst>
            <pc:docMk/>
            <pc:sldMk cId="3003311707" sldId="349"/>
            <ac:picMk id="11" creationId="{534C8648-4C27-9EE3-CA7C-F17B3130E750}"/>
          </ac:picMkLst>
        </pc:picChg>
      </pc:sldChg>
      <pc:sldChg chg="addSp modSp add mod">
        <pc:chgData name="David Cowell" userId="8c854f7f-d1d6-4058-999d-8d33c997d9fc" providerId="ADAL" clId="{88D09A1A-C05E-4768-B18E-AD71DEEB5AE9}" dt="2023-02-12T21:32:20.284" v="3139" actId="1036"/>
        <pc:sldMkLst>
          <pc:docMk/>
          <pc:sldMk cId="3229054538" sldId="350"/>
        </pc:sldMkLst>
        <pc:spChg chg="mod">
          <ac:chgData name="David Cowell" userId="8c854f7f-d1d6-4058-999d-8d33c997d9fc" providerId="ADAL" clId="{88D09A1A-C05E-4768-B18E-AD71DEEB5AE9}" dt="2023-02-12T20:34:55.210" v="2020" actId="20577"/>
          <ac:spMkLst>
            <pc:docMk/>
            <pc:sldMk cId="3229054538" sldId="350"/>
            <ac:spMk id="3" creationId="{D3DF8120-1068-0A4C-A45E-8F07BDE571BF}"/>
          </ac:spMkLst>
        </pc:spChg>
        <pc:spChg chg="add mod">
          <ac:chgData name="David Cowell" userId="8c854f7f-d1d6-4058-999d-8d33c997d9fc" providerId="ADAL" clId="{88D09A1A-C05E-4768-B18E-AD71DEEB5AE9}" dt="2023-02-12T21:32:20.284" v="3139" actId="1036"/>
          <ac:spMkLst>
            <pc:docMk/>
            <pc:sldMk cId="3229054538" sldId="350"/>
            <ac:spMk id="6" creationId="{076F0B3B-4726-5781-9E5B-F5EC39B1C3DA}"/>
          </ac:spMkLst>
        </pc:spChg>
        <pc:cxnChg chg="add mod">
          <ac:chgData name="David Cowell" userId="8c854f7f-d1d6-4058-999d-8d33c997d9fc" providerId="ADAL" clId="{88D09A1A-C05E-4768-B18E-AD71DEEB5AE9}" dt="2023-02-12T21:15:49.456" v="2705" actId="1037"/>
          <ac:cxnSpMkLst>
            <pc:docMk/>
            <pc:sldMk cId="3229054538" sldId="350"/>
            <ac:cxnSpMk id="8" creationId="{DCD38567-1176-64D3-85C2-FB98D8C8C1FC}"/>
          </ac:cxnSpMkLst>
        </pc:cxnChg>
        <pc:cxnChg chg="add mod">
          <ac:chgData name="David Cowell" userId="8c854f7f-d1d6-4058-999d-8d33c997d9fc" providerId="ADAL" clId="{88D09A1A-C05E-4768-B18E-AD71DEEB5AE9}" dt="2023-02-12T21:15:44.401" v="2699" actId="1038"/>
          <ac:cxnSpMkLst>
            <pc:docMk/>
            <pc:sldMk cId="3229054538" sldId="350"/>
            <ac:cxnSpMk id="11" creationId="{81681404-56A7-0F56-89C5-5AE7BB1912AD}"/>
          </ac:cxnSpMkLst>
        </pc:cxnChg>
        <pc:cxnChg chg="add mod">
          <ac:chgData name="David Cowell" userId="8c854f7f-d1d6-4058-999d-8d33c997d9fc" providerId="ADAL" clId="{88D09A1A-C05E-4768-B18E-AD71DEEB5AE9}" dt="2023-02-12T21:21:29.374" v="2769" actId="1036"/>
          <ac:cxnSpMkLst>
            <pc:docMk/>
            <pc:sldMk cId="3229054538" sldId="350"/>
            <ac:cxnSpMk id="12" creationId="{DCBC57B9-F8B2-833D-C86B-AB6032FBEC16}"/>
          </ac:cxnSpMkLst>
        </pc:cxnChg>
      </pc:sldChg>
      <pc:sldChg chg="delSp modSp add mod">
        <pc:chgData name="David Cowell" userId="8c854f7f-d1d6-4058-999d-8d33c997d9fc" providerId="ADAL" clId="{88D09A1A-C05E-4768-B18E-AD71DEEB5AE9}" dt="2023-02-12T21:23:52.061" v="2789" actId="115"/>
        <pc:sldMkLst>
          <pc:docMk/>
          <pc:sldMk cId="1681753456" sldId="351"/>
        </pc:sldMkLst>
        <pc:spChg chg="mod">
          <ac:chgData name="David Cowell" userId="8c854f7f-d1d6-4058-999d-8d33c997d9fc" providerId="ADAL" clId="{88D09A1A-C05E-4768-B18E-AD71DEEB5AE9}" dt="2023-02-12T21:23:52.061" v="2789" actId="115"/>
          <ac:spMkLst>
            <pc:docMk/>
            <pc:sldMk cId="1681753456" sldId="351"/>
            <ac:spMk id="2" creationId="{C2A0506C-48ED-8DD1-23BB-149B43E7557C}"/>
          </ac:spMkLst>
        </pc:spChg>
        <pc:spChg chg="mod">
          <ac:chgData name="David Cowell" userId="8c854f7f-d1d6-4058-999d-8d33c997d9fc" providerId="ADAL" clId="{88D09A1A-C05E-4768-B18E-AD71DEEB5AE9}" dt="2023-02-12T20:34:43.346" v="2003" actId="20577"/>
          <ac:spMkLst>
            <pc:docMk/>
            <pc:sldMk cId="1681753456" sldId="351"/>
            <ac:spMk id="3" creationId="{D3DF8120-1068-0A4C-A45E-8F07BDE571BF}"/>
          </ac:spMkLst>
        </pc:spChg>
        <pc:spChg chg="mod">
          <ac:chgData name="David Cowell" userId="8c854f7f-d1d6-4058-999d-8d33c997d9fc" providerId="ADAL" clId="{88D09A1A-C05E-4768-B18E-AD71DEEB5AE9}" dt="2023-02-12T20:34:23.940" v="1977" actId="20577"/>
          <ac:spMkLst>
            <pc:docMk/>
            <pc:sldMk cId="1681753456" sldId="351"/>
            <ac:spMk id="6" creationId="{076F0B3B-4726-5781-9E5B-F5EC39B1C3DA}"/>
          </ac:spMkLst>
        </pc:spChg>
        <pc:cxnChg chg="del">
          <ac:chgData name="David Cowell" userId="8c854f7f-d1d6-4058-999d-8d33c997d9fc" providerId="ADAL" clId="{88D09A1A-C05E-4768-B18E-AD71DEEB5AE9}" dt="2023-02-10T14:22:34.877" v="807" actId="478"/>
          <ac:cxnSpMkLst>
            <pc:docMk/>
            <pc:sldMk cId="1681753456" sldId="351"/>
            <ac:cxnSpMk id="8" creationId="{DCD38567-1176-64D3-85C2-FB98D8C8C1FC}"/>
          </ac:cxnSpMkLst>
        </pc:cxnChg>
      </pc:sldChg>
      <pc:sldChg chg="add del">
        <pc:chgData name="David Cowell" userId="8c854f7f-d1d6-4058-999d-8d33c997d9fc" providerId="ADAL" clId="{88D09A1A-C05E-4768-B18E-AD71DEEB5AE9}" dt="2023-02-12T21:24:55.669" v="2791" actId="47"/>
        <pc:sldMkLst>
          <pc:docMk/>
          <pc:sldMk cId="1848125906" sldId="352"/>
        </pc:sldMkLst>
      </pc:sldChg>
      <pc:sldChg chg="addSp delSp modSp new mod">
        <pc:chgData name="David Cowell" userId="8c854f7f-d1d6-4058-999d-8d33c997d9fc" providerId="ADAL" clId="{88D09A1A-C05E-4768-B18E-AD71DEEB5AE9}" dt="2023-02-10T18:00:39.323" v="1970" actId="20577"/>
        <pc:sldMkLst>
          <pc:docMk/>
          <pc:sldMk cId="2729672385" sldId="353"/>
        </pc:sldMkLst>
        <pc:spChg chg="del">
          <ac:chgData name="David Cowell" userId="8c854f7f-d1d6-4058-999d-8d33c997d9fc" providerId="ADAL" clId="{88D09A1A-C05E-4768-B18E-AD71DEEB5AE9}" dt="2023-02-10T17:59:01.273" v="1932" actId="478"/>
          <ac:spMkLst>
            <pc:docMk/>
            <pc:sldMk cId="2729672385" sldId="353"/>
            <ac:spMk id="2" creationId="{57C28542-5F57-DB06-386B-352476638D33}"/>
          </ac:spMkLst>
        </pc:spChg>
        <pc:spChg chg="mod">
          <ac:chgData name="David Cowell" userId="8c854f7f-d1d6-4058-999d-8d33c997d9fc" providerId="ADAL" clId="{88D09A1A-C05E-4768-B18E-AD71DEEB5AE9}" dt="2023-02-10T18:00:39.323" v="1970" actId="20577"/>
          <ac:spMkLst>
            <pc:docMk/>
            <pc:sldMk cId="2729672385" sldId="353"/>
            <ac:spMk id="3" creationId="{1E721B37-4E63-5759-292D-3975B1D24944}"/>
          </ac:spMkLst>
        </pc:spChg>
        <pc:spChg chg="add mod">
          <ac:chgData name="David Cowell" userId="8c854f7f-d1d6-4058-999d-8d33c997d9fc" providerId="ADAL" clId="{88D09A1A-C05E-4768-B18E-AD71DEEB5AE9}" dt="2023-02-10T17:45:30.065" v="1637" actId="14100"/>
          <ac:spMkLst>
            <pc:docMk/>
            <pc:sldMk cId="2729672385" sldId="353"/>
            <ac:spMk id="7" creationId="{9F81DC00-4A58-ADEB-B703-9AB824086489}"/>
          </ac:spMkLst>
        </pc:spChg>
        <pc:spChg chg="add mod">
          <ac:chgData name="David Cowell" userId="8c854f7f-d1d6-4058-999d-8d33c997d9fc" providerId="ADAL" clId="{88D09A1A-C05E-4768-B18E-AD71DEEB5AE9}" dt="2023-02-10T17:46:03.171" v="1651" actId="20577"/>
          <ac:spMkLst>
            <pc:docMk/>
            <pc:sldMk cId="2729672385" sldId="353"/>
            <ac:spMk id="8" creationId="{15A0252B-4256-EC3B-044C-1C3196BF5E5D}"/>
          </ac:spMkLst>
        </pc:spChg>
        <pc:spChg chg="add mod">
          <ac:chgData name="David Cowell" userId="8c854f7f-d1d6-4058-999d-8d33c997d9fc" providerId="ADAL" clId="{88D09A1A-C05E-4768-B18E-AD71DEEB5AE9}" dt="2023-02-10T17:46:35.476" v="1685" actId="20577"/>
          <ac:spMkLst>
            <pc:docMk/>
            <pc:sldMk cId="2729672385" sldId="353"/>
            <ac:spMk id="9" creationId="{13B744DC-6C46-DE9D-6FA1-78FDDFC25DA9}"/>
          </ac:spMkLst>
        </pc:spChg>
        <pc:spChg chg="add del mod">
          <ac:chgData name="David Cowell" userId="8c854f7f-d1d6-4058-999d-8d33c997d9fc" providerId="ADAL" clId="{88D09A1A-C05E-4768-B18E-AD71DEEB5AE9}" dt="2023-02-10T17:48:41.278" v="1726" actId="478"/>
          <ac:spMkLst>
            <pc:docMk/>
            <pc:sldMk cId="2729672385" sldId="353"/>
            <ac:spMk id="10" creationId="{AA255760-71C3-F624-20FE-2E413033A583}"/>
          </ac:spMkLst>
        </pc:spChg>
        <pc:spChg chg="add del mod">
          <ac:chgData name="David Cowell" userId="8c854f7f-d1d6-4058-999d-8d33c997d9fc" providerId="ADAL" clId="{88D09A1A-C05E-4768-B18E-AD71DEEB5AE9}" dt="2023-02-10T17:50:29.867" v="1802" actId="478"/>
          <ac:spMkLst>
            <pc:docMk/>
            <pc:sldMk cId="2729672385" sldId="353"/>
            <ac:spMk id="11" creationId="{208416C0-6ED8-D104-ECF5-95D38AC89D2B}"/>
          </ac:spMkLst>
        </pc:spChg>
        <pc:spChg chg="add del mod">
          <ac:chgData name="David Cowell" userId="8c854f7f-d1d6-4058-999d-8d33c997d9fc" providerId="ADAL" clId="{88D09A1A-C05E-4768-B18E-AD71DEEB5AE9}" dt="2023-02-10T17:50:31.819" v="1803" actId="478"/>
          <ac:spMkLst>
            <pc:docMk/>
            <pc:sldMk cId="2729672385" sldId="353"/>
            <ac:spMk id="12" creationId="{29BE0614-9146-3AE8-ED1D-F2DF18C9B35C}"/>
          </ac:spMkLst>
        </pc:spChg>
        <pc:picChg chg="add del mod">
          <ac:chgData name="David Cowell" userId="8c854f7f-d1d6-4058-999d-8d33c997d9fc" providerId="ADAL" clId="{88D09A1A-C05E-4768-B18E-AD71DEEB5AE9}" dt="2023-02-10T17:59:30.111" v="1934" actId="478"/>
          <ac:picMkLst>
            <pc:docMk/>
            <pc:sldMk cId="2729672385" sldId="353"/>
            <ac:picMk id="5" creationId="{C76969C9-3EFA-8308-F30D-4AD71943BD2E}"/>
          </ac:picMkLst>
        </pc:picChg>
      </pc:sldChg>
      <pc:sldChg chg="addSp delSp modSp add mod">
        <pc:chgData name="David Cowell" userId="8c854f7f-d1d6-4058-999d-8d33c997d9fc" providerId="ADAL" clId="{88D09A1A-C05E-4768-B18E-AD71DEEB5AE9}" dt="2023-02-12T21:28:29.343" v="2935" actId="14100"/>
        <pc:sldMkLst>
          <pc:docMk/>
          <pc:sldMk cId="1413406306" sldId="354"/>
        </pc:sldMkLst>
        <pc:spChg chg="add mod">
          <ac:chgData name="David Cowell" userId="8c854f7f-d1d6-4058-999d-8d33c997d9fc" providerId="ADAL" clId="{88D09A1A-C05E-4768-B18E-AD71DEEB5AE9}" dt="2023-02-12T21:28:07.022" v="2929" actId="1038"/>
          <ac:spMkLst>
            <pc:docMk/>
            <pc:sldMk cId="1413406306" sldId="354"/>
            <ac:spMk id="10" creationId="{74525256-5F6F-F3EC-2E79-929D12ACAFDA}"/>
          </ac:spMkLst>
        </pc:spChg>
        <pc:cxnChg chg="add mod">
          <ac:chgData name="David Cowell" userId="8c854f7f-d1d6-4058-999d-8d33c997d9fc" providerId="ADAL" clId="{88D09A1A-C05E-4768-B18E-AD71DEEB5AE9}" dt="2023-02-12T21:26:54.072" v="2849" actId="1037"/>
          <ac:cxnSpMkLst>
            <pc:docMk/>
            <pc:sldMk cId="1413406306" sldId="354"/>
            <ac:cxnSpMk id="3" creationId="{B8B19725-6B0F-6D42-99AE-E4FDDC39760B}"/>
          </ac:cxnSpMkLst>
        </pc:cxnChg>
        <pc:cxnChg chg="add del mod">
          <ac:chgData name="David Cowell" userId="8c854f7f-d1d6-4058-999d-8d33c997d9fc" providerId="ADAL" clId="{88D09A1A-C05E-4768-B18E-AD71DEEB5AE9}" dt="2023-02-12T21:26:17.514" v="2798" actId="478"/>
          <ac:cxnSpMkLst>
            <pc:docMk/>
            <pc:sldMk cId="1413406306" sldId="354"/>
            <ac:cxnSpMk id="5" creationId="{DC62D69B-826B-E70C-1DAE-CAE22DA4A3E0}"/>
          </ac:cxnSpMkLst>
        </pc:cxnChg>
        <pc:cxnChg chg="add mod">
          <ac:chgData name="David Cowell" userId="8c854f7f-d1d6-4058-999d-8d33c997d9fc" providerId="ADAL" clId="{88D09A1A-C05E-4768-B18E-AD71DEEB5AE9}" dt="2023-02-12T21:27:07.797" v="2869" actId="14100"/>
          <ac:cxnSpMkLst>
            <pc:docMk/>
            <pc:sldMk cId="1413406306" sldId="354"/>
            <ac:cxnSpMk id="6" creationId="{79EC66E3-B636-A1E4-2934-B616CE9BF108}"/>
          </ac:cxnSpMkLst>
        </pc:cxnChg>
        <pc:cxnChg chg="add mod">
          <ac:chgData name="David Cowell" userId="8c854f7f-d1d6-4058-999d-8d33c997d9fc" providerId="ADAL" clId="{88D09A1A-C05E-4768-B18E-AD71DEEB5AE9}" dt="2023-02-12T21:27:17.190" v="2873" actId="14100"/>
          <ac:cxnSpMkLst>
            <pc:docMk/>
            <pc:sldMk cId="1413406306" sldId="354"/>
            <ac:cxnSpMk id="7" creationId="{958966CB-5785-76B5-2A6E-9F8A37503915}"/>
          </ac:cxnSpMkLst>
        </pc:cxnChg>
        <pc:cxnChg chg="add mod">
          <ac:chgData name="David Cowell" userId="8c854f7f-d1d6-4058-999d-8d33c997d9fc" providerId="ADAL" clId="{88D09A1A-C05E-4768-B18E-AD71DEEB5AE9}" dt="2023-02-12T21:28:29.343" v="2935" actId="14100"/>
          <ac:cxnSpMkLst>
            <pc:docMk/>
            <pc:sldMk cId="1413406306" sldId="354"/>
            <ac:cxnSpMk id="11" creationId="{24167CE1-3475-5926-D036-AF20FC32B7D0}"/>
          </ac:cxnSpMkLst>
        </pc:cxnChg>
      </pc:sldChg>
      <pc:sldMasterChg chg="addSldLayout delSldLayout modSldLayout">
        <pc:chgData name="David Cowell" userId="8c854f7f-d1d6-4058-999d-8d33c997d9fc" providerId="ADAL" clId="{88D09A1A-C05E-4768-B18E-AD71DEEB5AE9}" dt="2023-02-10T11:22:05.417" v="32" actId="2890"/>
        <pc:sldMasterMkLst>
          <pc:docMk/>
          <pc:sldMasterMk cId="3516135672" sldId="2147483695"/>
        </pc:sldMasterMkLst>
        <pc:sldLayoutChg chg="modSp add del mod modTransition">
          <pc:chgData name="David Cowell" userId="8c854f7f-d1d6-4058-999d-8d33c997d9fc" providerId="ADAL" clId="{88D09A1A-C05E-4768-B18E-AD71DEEB5AE9}" dt="2023-02-10T11:21:53.897" v="31" actId="2696"/>
          <pc:sldLayoutMkLst>
            <pc:docMk/>
            <pc:sldMasterMk cId="3516135672" sldId="2147483695"/>
            <pc:sldLayoutMk cId="2339876797" sldId="2147483708"/>
          </pc:sldLayoutMkLst>
          <pc:picChg chg="mod">
            <ac:chgData name="David Cowell" userId="8c854f7f-d1d6-4058-999d-8d33c997d9fc" providerId="ADAL" clId="{88D09A1A-C05E-4768-B18E-AD71DEEB5AE9}" dt="2023-02-10T11:21:45.370" v="30" actId="1035"/>
            <ac:picMkLst>
              <pc:docMk/>
              <pc:sldMasterMk cId="3516135672" sldId="2147483695"/>
              <pc:sldLayoutMk cId="2339876797" sldId="2147483708"/>
              <ac:picMk id="6" creationId="{D02F93A8-66B5-47F4-983F-27B09C4112F9}"/>
            </ac:picMkLst>
          </pc:picChg>
        </pc:sldLayoutChg>
        <pc:sldLayoutChg chg="add mod modTransition">
          <pc:chgData name="David Cowell" userId="8c854f7f-d1d6-4058-999d-8d33c997d9fc" providerId="ADAL" clId="{88D09A1A-C05E-4768-B18E-AD71DEEB5AE9}" dt="2023-02-10T11:22:05.417" v="32" actId="2890"/>
          <pc:sldLayoutMkLst>
            <pc:docMk/>
            <pc:sldMasterMk cId="3516135672" sldId="2147483695"/>
            <pc:sldLayoutMk cId="2966169746" sldId="214748370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5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dirty="0"/>
          </a:p>
        </p:txBody>
      </p:sp>
      <p:sp>
        <p:nvSpPr>
          <p:cNvPr id="135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5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50496D1B-06CB-4EDB-B2B3-C7717F9B9D79}" type="slidenum">
              <a:rPr lang="en-GB" altLang="en-US"/>
              <a:pPr>
                <a:defRPr/>
              </a:pPr>
              <a:t>‹#›</a:t>
            </a:fld>
            <a:endParaRPr lang="en-GB" altLang="en-US" dirty="0"/>
          </a:p>
        </p:txBody>
      </p:sp>
    </p:spTree>
    <p:extLst>
      <p:ext uri="{BB962C8B-B14F-4D97-AF65-F5344CB8AC3E}">
        <p14:creationId xmlns:p14="http://schemas.microsoft.com/office/powerpoint/2010/main" val="2054645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7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7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dirty="0"/>
          </a:p>
        </p:txBody>
      </p:sp>
      <p:sp>
        <p:nvSpPr>
          <p:cNvPr id="137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CE9ECBA5-E1CF-447D-A4E5-13ED89ABECBD}" type="slidenum">
              <a:rPr lang="en-GB" altLang="en-US"/>
              <a:pPr>
                <a:defRPr/>
              </a:pPr>
              <a:t>‹#›</a:t>
            </a:fld>
            <a:endParaRPr lang="en-GB" altLang="en-US" dirty="0"/>
          </a:p>
        </p:txBody>
      </p:sp>
    </p:spTree>
    <p:extLst>
      <p:ext uri="{BB962C8B-B14F-4D97-AF65-F5344CB8AC3E}">
        <p14:creationId xmlns:p14="http://schemas.microsoft.com/office/powerpoint/2010/main" val="25417354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89" algn="l" rtl="0" eaLnBrk="0" fontAlgn="base" hangingPunct="0">
      <a:spcBef>
        <a:spcPct val="30000"/>
      </a:spcBef>
      <a:spcAft>
        <a:spcPct val="0"/>
      </a:spcAft>
      <a:defRPr sz="1200" kern="1200">
        <a:solidFill>
          <a:schemeClr val="tx1"/>
        </a:solidFill>
        <a:latin typeface="Arial" charset="0"/>
        <a:ea typeface="+mn-ea"/>
        <a:cs typeface="+mn-cs"/>
      </a:defRPr>
    </a:lvl2pPr>
    <a:lvl3pPr marL="914377" algn="l" rtl="0" eaLnBrk="0" fontAlgn="base" hangingPunct="0">
      <a:spcBef>
        <a:spcPct val="30000"/>
      </a:spcBef>
      <a:spcAft>
        <a:spcPct val="0"/>
      </a:spcAft>
      <a:defRPr sz="1200" kern="1200">
        <a:solidFill>
          <a:schemeClr val="tx1"/>
        </a:solidFill>
        <a:latin typeface="Arial" charset="0"/>
        <a:ea typeface="+mn-ea"/>
        <a:cs typeface="+mn-cs"/>
      </a:defRPr>
    </a:lvl3pPr>
    <a:lvl4pPr marL="1371566" algn="l" rtl="0" eaLnBrk="0" fontAlgn="base" hangingPunct="0">
      <a:spcBef>
        <a:spcPct val="30000"/>
      </a:spcBef>
      <a:spcAft>
        <a:spcPct val="0"/>
      </a:spcAft>
      <a:defRPr sz="1200" kern="1200">
        <a:solidFill>
          <a:schemeClr val="tx1"/>
        </a:solidFill>
        <a:latin typeface="Arial" charset="0"/>
        <a:ea typeface="+mn-ea"/>
        <a:cs typeface="+mn-cs"/>
      </a:defRPr>
    </a:lvl4pPr>
    <a:lvl5pPr marL="1828754" algn="l" rtl="0" eaLnBrk="0" fontAlgn="base" hangingPunct="0">
      <a:spcBef>
        <a:spcPct val="30000"/>
      </a:spcBef>
      <a:spcAft>
        <a:spcPct val="0"/>
      </a:spcAft>
      <a:defRPr sz="1200" kern="1200">
        <a:solidFill>
          <a:schemeClr val="tx1"/>
        </a:solidFill>
        <a:latin typeface="Arial"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CE9ECBA5-E1CF-447D-A4E5-13ED89ABECBD}" type="slidenum">
              <a:rPr lang="en-GB" altLang="en-US" smtClean="0"/>
              <a:pPr>
                <a:defRPr/>
              </a:pPr>
              <a:t>1</a:t>
            </a:fld>
            <a:endParaRPr lang="en-GB" altLang="en-US" dirty="0"/>
          </a:p>
        </p:txBody>
      </p:sp>
    </p:spTree>
    <p:extLst>
      <p:ext uri="{BB962C8B-B14F-4D97-AF65-F5344CB8AC3E}">
        <p14:creationId xmlns:p14="http://schemas.microsoft.com/office/powerpoint/2010/main" val="4223643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24</a:t>
            </a:fld>
            <a:endParaRPr lang="en-GB" altLang="en-US" dirty="0"/>
          </a:p>
        </p:txBody>
      </p:sp>
    </p:spTree>
    <p:extLst>
      <p:ext uri="{BB962C8B-B14F-4D97-AF65-F5344CB8AC3E}">
        <p14:creationId xmlns:p14="http://schemas.microsoft.com/office/powerpoint/2010/main" val="209551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29</a:t>
            </a:fld>
            <a:endParaRPr lang="en-GB" altLang="en-US" dirty="0"/>
          </a:p>
        </p:txBody>
      </p:sp>
    </p:spTree>
    <p:extLst>
      <p:ext uri="{BB962C8B-B14F-4D97-AF65-F5344CB8AC3E}">
        <p14:creationId xmlns:p14="http://schemas.microsoft.com/office/powerpoint/2010/main" val="146429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30</a:t>
            </a:fld>
            <a:endParaRPr lang="en-GB" altLang="en-US" dirty="0"/>
          </a:p>
        </p:txBody>
      </p:sp>
    </p:spTree>
    <p:extLst>
      <p:ext uri="{BB962C8B-B14F-4D97-AF65-F5344CB8AC3E}">
        <p14:creationId xmlns:p14="http://schemas.microsoft.com/office/powerpoint/2010/main" val="259886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32</a:t>
            </a:fld>
            <a:endParaRPr lang="en-GB" altLang="en-US" dirty="0"/>
          </a:p>
        </p:txBody>
      </p:sp>
    </p:spTree>
    <p:extLst>
      <p:ext uri="{BB962C8B-B14F-4D97-AF65-F5344CB8AC3E}">
        <p14:creationId xmlns:p14="http://schemas.microsoft.com/office/powerpoint/2010/main" val="3369976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33</a:t>
            </a:fld>
            <a:endParaRPr lang="en-GB" altLang="en-US" dirty="0"/>
          </a:p>
        </p:txBody>
      </p:sp>
    </p:spTree>
    <p:extLst>
      <p:ext uri="{BB962C8B-B14F-4D97-AF65-F5344CB8AC3E}">
        <p14:creationId xmlns:p14="http://schemas.microsoft.com/office/powerpoint/2010/main" val="3970355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a:t>
            </a:fld>
            <a:endParaRPr lang="en-GB" altLang="en-US" dirty="0"/>
          </a:p>
        </p:txBody>
      </p:sp>
    </p:spTree>
    <p:extLst>
      <p:ext uri="{BB962C8B-B14F-4D97-AF65-F5344CB8AC3E}">
        <p14:creationId xmlns:p14="http://schemas.microsoft.com/office/powerpoint/2010/main" val="4027431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a:t>
            </a:fld>
            <a:endParaRPr lang="en-GB" altLang="en-US" dirty="0"/>
          </a:p>
        </p:txBody>
      </p:sp>
    </p:spTree>
    <p:extLst>
      <p:ext uri="{BB962C8B-B14F-4D97-AF65-F5344CB8AC3E}">
        <p14:creationId xmlns:p14="http://schemas.microsoft.com/office/powerpoint/2010/main" val="390630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4</a:t>
            </a:fld>
            <a:endParaRPr lang="en-GB" altLang="en-US" dirty="0"/>
          </a:p>
        </p:txBody>
      </p:sp>
    </p:spTree>
    <p:extLst>
      <p:ext uri="{BB962C8B-B14F-4D97-AF65-F5344CB8AC3E}">
        <p14:creationId xmlns:p14="http://schemas.microsoft.com/office/powerpoint/2010/main" val="79812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ELEC5566M Lab 4</a:t>
            </a:r>
          </a:p>
        </p:txBody>
      </p:sp>
      <p:sp>
        <p:nvSpPr>
          <p:cNvPr id="4" name="Slide Number Placeholder 3"/>
          <p:cNvSpPr>
            <a:spLocks noGrp="1"/>
          </p:cNvSpPr>
          <p:nvPr>
            <p:ph type="sldNum" sz="quarter" idx="10"/>
          </p:nvPr>
        </p:nvSpPr>
        <p:spPr/>
        <p:txBody>
          <a:bodyPr/>
          <a:lstStyle/>
          <a:p>
            <a:pPr>
              <a:defRPr/>
            </a:pPr>
            <a:fld id="{CE9ECBA5-E1CF-447D-A4E5-13ED89ABECBD}" type="slidenum">
              <a:rPr lang="en-GB" altLang="en-US" smtClean="0"/>
              <a:pPr>
                <a:defRPr/>
              </a:pPr>
              <a:t>7</a:t>
            </a:fld>
            <a:endParaRPr lang="en-GB" altLang="en-US"/>
          </a:p>
        </p:txBody>
      </p:sp>
    </p:spTree>
    <p:extLst>
      <p:ext uri="{BB962C8B-B14F-4D97-AF65-F5344CB8AC3E}">
        <p14:creationId xmlns:p14="http://schemas.microsoft.com/office/powerpoint/2010/main" val="873630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15</a:t>
            </a:fld>
            <a:endParaRPr lang="en-GB" altLang="en-US" dirty="0"/>
          </a:p>
        </p:txBody>
      </p:sp>
    </p:spTree>
    <p:extLst>
      <p:ext uri="{BB962C8B-B14F-4D97-AF65-F5344CB8AC3E}">
        <p14:creationId xmlns:p14="http://schemas.microsoft.com/office/powerpoint/2010/main" val="3911979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16</a:t>
            </a:fld>
            <a:endParaRPr lang="en-GB" altLang="en-US" dirty="0"/>
          </a:p>
        </p:txBody>
      </p:sp>
    </p:spTree>
    <p:extLst>
      <p:ext uri="{BB962C8B-B14F-4D97-AF65-F5344CB8AC3E}">
        <p14:creationId xmlns:p14="http://schemas.microsoft.com/office/powerpoint/2010/main" val="71266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22</a:t>
            </a:fld>
            <a:endParaRPr lang="en-GB" altLang="en-US" dirty="0"/>
          </a:p>
        </p:txBody>
      </p:sp>
    </p:spTree>
    <p:extLst>
      <p:ext uri="{BB962C8B-B14F-4D97-AF65-F5344CB8AC3E}">
        <p14:creationId xmlns:p14="http://schemas.microsoft.com/office/powerpoint/2010/main" val="654829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23</a:t>
            </a:fld>
            <a:endParaRPr lang="en-GB" altLang="en-US" dirty="0"/>
          </a:p>
        </p:txBody>
      </p:sp>
    </p:spTree>
    <p:extLst>
      <p:ext uri="{BB962C8B-B14F-4D97-AF65-F5344CB8AC3E}">
        <p14:creationId xmlns:p14="http://schemas.microsoft.com/office/powerpoint/2010/main" val="364880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ltGray">
          <a:xfrm>
            <a:off x="121946" y="91459"/>
            <a:ext cx="14389683" cy="8048273"/>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dirty="0">
              <a:solidFill>
                <a:srgbClr val="8D010F"/>
              </a:solidFill>
              <a:latin typeface="Times" panose="02020603050405020304" pitchFamily="18" charset="0"/>
            </a:endParaRPr>
          </a:p>
        </p:txBody>
      </p:sp>
      <p:sp>
        <p:nvSpPr>
          <p:cNvPr id="5" name="Line 9"/>
          <p:cNvSpPr>
            <a:spLocks noChangeShapeType="1"/>
          </p:cNvSpPr>
          <p:nvPr/>
        </p:nvSpPr>
        <p:spPr bwMode="white">
          <a:xfrm>
            <a:off x="322015" y="1610037"/>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dirty="0"/>
          </a:p>
        </p:txBody>
      </p:sp>
      <p:sp>
        <p:nvSpPr>
          <p:cNvPr id="6" name="Text Box 10"/>
          <p:cNvSpPr txBox="1">
            <a:spLocks noChangeArrowheads="1"/>
          </p:cNvSpPr>
          <p:nvPr/>
        </p:nvSpPr>
        <p:spPr bwMode="ltGray">
          <a:xfrm>
            <a:off x="569719" y="504926"/>
            <a:ext cx="780457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5999"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000" dirty="0">
                <a:solidFill>
                  <a:schemeClr val="bg1"/>
                </a:solidFill>
              </a:rPr>
              <a:t>School of Electronic and Electrical Engineering</a:t>
            </a:r>
          </a:p>
          <a:p>
            <a:pPr>
              <a:spcBef>
                <a:spcPct val="0"/>
              </a:spcBef>
            </a:pPr>
            <a:r>
              <a:rPr lang="en-GB" altLang="en-US" sz="1500" dirty="0">
                <a:solidFill>
                  <a:schemeClr val="bg1"/>
                </a:solidFill>
              </a:rPr>
              <a:t>FACULTY OF ENGINEERING</a:t>
            </a:r>
          </a:p>
        </p:txBody>
      </p:sp>
      <p:sp>
        <p:nvSpPr>
          <p:cNvPr id="16" name="Text Placeholder 15"/>
          <p:cNvSpPr>
            <a:spLocks noGrp="1"/>
          </p:cNvSpPr>
          <p:nvPr>
            <p:ph type="body" sz="quarter" idx="13" hasCustomPrompt="1"/>
          </p:nvPr>
        </p:nvSpPr>
        <p:spPr>
          <a:xfrm>
            <a:off x="558286" y="1808571"/>
            <a:ext cx="11684918" cy="506823"/>
          </a:xfrm>
        </p:spPr>
        <p:txBody>
          <a:bodyPr anchor="ctr" anchorCtr="0"/>
          <a:lstStyle>
            <a:lvl1pPr marL="0" marR="0" indent="0" algn="l" defTabSz="914400" rtl="0" eaLnBrk="1" fontAlgn="base" latinLnBrk="0" hangingPunct="1">
              <a:lnSpc>
                <a:spcPct val="100000"/>
              </a:lnSpc>
              <a:spcBef>
                <a:spcPct val="0"/>
              </a:spcBef>
              <a:spcAft>
                <a:spcPct val="40000"/>
              </a:spcAft>
              <a:buClrTx/>
              <a:buSzTx/>
              <a:buFontTx/>
              <a:buNone/>
              <a:tabLst/>
              <a:defRPr sz="2400">
                <a:solidFill>
                  <a:schemeClr val="bg1"/>
                </a:solidFill>
              </a:defRPr>
            </a:lvl1pPr>
            <a:lvl2pPr marL="1588" indent="0">
              <a:buNone/>
              <a:defRPr/>
            </a:lvl2pPr>
            <a:lvl3pPr marL="273044" indent="0">
              <a:buNone/>
              <a:defRPr/>
            </a:lvl3pPr>
            <a:lvl5pPr marL="811193" indent="0">
              <a:buNone/>
              <a:defRPr/>
            </a:lvl5pPr>
          </a:lstStyle>
          <a:p>
            <a:pPr marL="0" marR="0" lvl="0" indent="0" algn="l" defTabSz="914400" rtl="0" eaLnBrk="1" fontAlgn="base" latinLnBrk="0" hangingPunct="1">
              <a:lnSpc>
                <a:spcPct val="100000"/>
              </a:lnSpc>
              <a:spcBef>
                <a:spcPct val="0"/>
              </a:spcBef>
              <a:spcAft>
                <a:spcPct val="40000"/>
              </a:spcAft>
              <a:buClrTx/>
              <a:buSzTx/>
              <a:buFontTx/>
              <a:buNone/>
              <a:tabLst/>
              <a:defRPr/>
            </a:pPr>
            <a:r>
              <a:rPr lang="en-GB" altLang="en-US" sz="2800" kern="0" dirty="0"/>
              <a:t>ELEC5566M: FPGA Design for System-on-Chip (SoC)</a:t>
            </a:r>
            <a:endParaRPr lang="en-US" altLang="en-US" kern="0" dirty="0"/>
          </a:p>
        </p:txBody>
      </p:sp>
      <p:pic>
        <p:nvPicPr>
          <p:cNvPr id="19" name="Picture 11" descr="LeedsUniWhite"/>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p:cNvSpPr>
            <a:spLocks noGrp="1" noChangeArrowheads="1"/>
          </p:cNvSpPr>
          <p:nvPr>
            <p:ph type="subTitle" idx="1"/>
          </p:nvPr>
        </p:nvSpPr>
        <p:spPr bwMode="ltGray">
          <a:xfrm>
            <a:off x="559240" y="4211669"/>
            <a:ext cx="9061971" cy="3653779"/>
          </a:xfrm>
        </p:spPr>
        <p:txBody>
          <a:bodyPr/>
          <a:lstStyle>
            <a:lvl1pPr marL="0" indent="0">
              <a:buNone/>
              <a:defRPr sz="2800">
                <a:solidFill>
                  <a:schemeClr val="bg1"/>
                </a:solidFill>
              </a:defRPr>
            </a:lvl1pPr>
          </a:lstStyle>
          <a:p>
            <a:r>
              <a:rPr lang="en-US"/>
              <a:t>Click to edit Master subtitle style</a:t>
            </a:r>
            <a:endParaRPr lang="en-GB" dirty="0"/>
          </a:p>
        </p:txBody>
      </p:sp>
      <p:sp>
        <p:nvSpPr>
          <p:cNvPr id="43011" name="Rectangle 3"/>
          <p:cNvSpPr>
            <a:spLocks noGrp="1" noChangeArrowheads="1"/>
          </p:cNvSpPr>
          <p:nvPr>
            <p:ph type="ctrTitle"/>
          </p:nvPr>
        </p:nvSpPr>
        <p:spPr>
          <a:xfrm>
            <a:off x="558287" y="2467024"/>
            <a:ext cx="12438539" cy="830997"/>
          </a:xfrm>
        </p:spPr>
        <p:txBody>
          <a:bodyPr anchor="ctr" anchorCtr="0">
            <a:spAutoFit/>
          </a:bodyPr>
          <a:lstStyle>
            <a:lvl1pPr>
              <a:defRPr sz="5400">
                <a:solidFill>
                  <a:schemeClr val="bg1"/>
                </a:solidFill>
              </a:defRPr>
            </a:lvl1pPr>
          </a:lstStyle>
          <a:p>
            <a:r>
              <a:rPr lang="en-US"/>
              <a:t>Click to edit Master title style</a:t>
            </a:r>
            <a:endParaRPr lang="en-GB" dirty="0"/>
          </a:p>
        </p:txBody>
      </p:sp>
      <p:sp>
        <p:nvSpPr>
          <p:cNvPr id="23" name="Text Placeholder 22"/>
          <p:cNvSpPr>
            <a:spLocks noGrp="1"/>
          </p:cNvSpPr>
          <p:nvPr>
            <p:ph type="body" sz="quarter" idx="15" hasCustomPrompt="1"/>
          </p:nvPr>
        </p:nvSpPr>
        <p:spPr>
          <a:xfrm>
            <a:off x="10101462" y="4211669"/>
            <a:ext cx="4057696" cy="36543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342891" indent="-342891" algn="r">
              <a:buNone/>
              <a:defRPr lang="en-GB" kern="0" dirty="0">
                <a:solidFill>
                  <a:schemeClr val="bg1"/>
                </a:solidFill>
              </a:defRPr>
            </a:lvl1pPr>
          </a:lstStyle>
          <a:p>
            <a:pPr marL="0" lvl="0" indent="0" algn="r"/>
            <a:r>
              <a:rPr lang="en-GB" dirty="0"/>
              <a:t>Prof Steven Freear</a:t>
            </a:r>
          </a:p>
          <a:p>
            <a:pPr marL="0" lvl="0" indent="0" algn="r"/>
            <a:r>
              <a:rPr lang="en-GB" sz="1800" dirty="0"/>
              <a:t>s.freear@leeds.ac.uk</a:t>
            </a:r>
            <a:endParaRPr lang="en-GB" dirty="0"/>
          </a:p>
          <a:p>
            <a:pPr marL="0" lvl="0" indent="0" algn="r"/>
            <a:r>
              <a:rPr lang="en-GB" dirty="0"/>
              <a:t>Dr David Cowell</a:t>
            </a:r>
          </a:p>
          <a:p>
            <a:pPr marL="0" lvl="0" indent="0" algn="r"/>
            <a:r>
              <a:rPr lang="en-GB" sz="1800" dirty="0"/>
              <a:t>d.m.j.cowell@leeds.ac.uk</a:t>
            </a:r>
          </a:p>
        </p:txBody>
      </p:sp>
      <p:sp>
        <p:nvSpPr>
          <p:cNvPr id="11" name="Text Placeholder 2"/>
          <p:cNvSpPr>
            <a:spLocks noGrp="1"/>
          </p:cNvSpPr>
          <p:nvPr>
            <p:ph type="body" sz="quarter" idx="16" hasCustomPrompt="1"/>
          </p:nvPr>
        </p:nvSpPr>
        <p:spPr>
          <a:xfrm>
            <a:off x="12789792" y="1807394"/>
            <a:ext cx="1369367" cy="508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buNone/>
              <a:defRPr lang="en-US" sz="2800" kern="1200" dirty="0" smtClean="0">
                <a:solidFill>
                  <a:schemeClr val="bg1"/>
                </a:solidFill>
                <a:latin typeface="+mn-lt"/>
                <a:ea typeface="+mn-ea"/>
                <a:cs typeface="+mn-cs"/>
              </a:defRPr>
            </a:lvl1pPr>
            <a:lvl2pPr>
              <a:defRPr lang="en-US" kern="1200" dirty="0" smtClean="0">
                <a:latin typeface="Arial" panose="020B0604020202020204" pitchFamily="34" charset="0"/>
                <a:ea typeface="+mn-ea"/>
                <a:cs typeface="+mn-cs"/>
              </a:defRPr>
            </a:lvl2pPr>
            <a:lvl3pPr>
              <a:defRPr lang="en-US" kern="1200" dirty="0" smtClean="0">
                <a:latin typeface="Arial" panose="020B0604020202020204" pitchFamily="34" charset="0"/>
                <a:ea typeface="+mn-ea"/>
                <a:cs typeface="+mn-cs"/>
              </a:defRPr>
            </a:lvl3pPr>
            <a:lvl4pPr>
              <a:defRPr lang="en-US" kern="1200" dirty="0" smtClean="0">
                <a:latin typeface="Arial" panose="020B0604020202020204" pitchFamily="34" charset="0"/>
                <a:ea typeface="+mn-ea"/>
                <a:cs typeface="+mn-cs"/>
              </a:defRPr>
            </a:lvl4pPr>
            <a:lvl5pPr>
              <a:defRPr lang="en-GB" kern="1200" dirty="0">
                <a:latin typeface="Arial" panose="020B0604020202020204" pitchFamily="34" charset="0"/>
                <a:ea typeface="+mn-ea"/>
                <a:cs typeface="+mn-cs"/>
              </a:defRPr>
            </a:lvl5pPr>
          </a:lstStyle>
          <a:p>
            <a:pPr lvl="0" algn="r"/>
            <a:r>
              <a:rPr lang="en-US" dirty="0"/>
              <a:t>2018</a:t>
            </a:r>
          </a:p>
        </p:txBody>
      </p:sp>
    </p:spTree>
    <p:extLst>
      <p:ext uri="{BB962C8B-B14F-4D97-AF65-F5344CB8AC3E}">
        <p14:creationId xmlns:p14="http://schemas.microsoft.com/office/powerpoint/2010/main" val="31755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5" y="1842492"/>
            <a:ext cx="6765290"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2"/>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4"/>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2" y="2732774"/>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765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dirty="0">
                <a:solidFill>
                  <a:schemeClr val="bg1"/>
                </a:solidFill>
                <a:latin typeface="TradeGothic LT Bold" panose="02000503020000020004" pitchFamily="2" charset="77"/>
              </a:rPr>
              <a:t>School of Electronic and Electrical Engineering</a:t>
            </a:r>
          </a:p>
          <a:p>
            <a:pPr>
              <a:spcBef>
                <a:spcPct val="0"/>
              </a:spcBef>
            </a:pPr>
            <a:r>
              <a:rPr lang="en-GB" altLang="en-US" sz="1320" b="0" i="0" dirty="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dirty="0"/>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5"/>
            <a:ext cx="13769387"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dirty="0"/>
          </a:p>
        </p:txBody>
      </p:sp>
    </p:spTree>
    <p:extLst>
      <p:ext uri="{BB962C8B-B14F-4D97-AF65-F5344CB8AC3E}">
        <p14:creationId xmlns:p14="http://schemas.microsoft.com/office/powerpoint/2010/main" val="3396780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2" y="2646349"/>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2" y="6326326"/>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635827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30437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7" name="Picture 6">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53437383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2736" y="751776"/>
            <a:ext cx="3578747" cy="778259"/>
          </a:xfrm>
          <a:prstGeom prst="rect">
            <a:avLst/>
          </a:prstGeom>
        </p:spPr>
      </p:pic>
    </p:spTree>
    <p:extLst>
      <p:ext uri="{BB962C8B-B14F-4D97-AF65-F5344CB8AC3E}">
        <p14:creationId xmlns:p14="http://schemas.microsoft.com/office/powerpoint/2010/main" val="1517912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1775"/>
            <a:ext cx="3571801" cy="776706"/>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Tree>
    <p:extLst>
      <p:ext uri="{BB962C8B-B14F-4D97-AF65-F5344CB8AC3E}">
        <p14:creationId xmlns:p14="http://schemas.microsoft.com/office/powerpoint/2010/main" val="253723344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8" y="751774"/>
            <a:ext cx="2685494" cy="779642"/>
          </a:xfrm>
          <a:prstGeom prst="rect">
            <a:avLst/>
          </a:prstGeom>
        </p:spPr>
      </p:pic>
    </p:spTree>
    <p:extLst>
      <p:ext uri="{BB962C8B-B14F-4D97-AF65-F5344CB8AC3E}">
        <p14:creationId xmlns:p14="http://schemas.microsoft.com/office/powerpoint/2010/main" val="1451550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27413937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61AD0A-CF43-5848-9CC3-1A0904EAF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825"/>
            <a:ext cx="2685494" cy="779642"/>
          </a:xfrm>
          <a:prstGeom prst="rect">
            <a:avLst/>
          </a:prstGeom>
        </p:spPr>
      </p:pic>
      <p:sp>
        <p:nvSpPr>
          <p:cNvPr id="6" name="Text Box 10"/>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dirty="0">
                <a:solidFill>
                  <a:schemeClr val="tx1"/>
                </a:solidFill>
                <a:latin typeface="TradeGothic LT Bold" panose="02000806050000020004" pitchFamily="2" charset="0"/>
              </a:rPr>
              <a:t>School of Electronic and Electrical Engineering</a:t>
            </a:r>
          </a:p>
          <a:p>
            <a:pPr>
              <a:spcBef>
                <a:spcPct val="0"/>
              </a:spcBef>
            </a:pPr>
            <a:r>
              <a:rPr lang="en-GB" altLang="en-US" sz="1320" b="0" i="0" dirty="0">
                <a:solidFill>
                  <a:schemeClr val="tx1"/>
                </a:solidFill>
                <a:latin typeface="TradeGothic LT CondEighteen" panose="02000606020000020004" pitchFamily="2" charset="0"/>
              </a:rPr>
              <a:t>FACULTY OF ENGINEERING</a:t>
            </a:r>
          </a:p>
        </p:txBody>
      </p:sp>
      <p:sp>
        <p:nvSpPr>
          <p:cNvPr id="43012" name="Rectangle 4"/>
          <p:cNvSpPr>
            <a:spLocks noGrp="1" noChangeArrowheads="1"/>
          </p:cNvSpPr>
          <p:nvPr>
            <p:ph type="subTitle" idx="1" hasCustomPrompt="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dirty="0"/>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4"/>
            <a:ext cx="13769388" cy="1080344"/>
          </a:xfrm>
        </p:spPr>
        <p:txBody>
          <a:bodyPr/>
          <a:lstStyle>
            <a:lvl1pPr>
              <a:defRPr sz="4321">
                <a:solidFill>
                  <a:schemeClr val="tx1"/>
                </a:solidFill>
                <a:latin typeface="+mj-lt"/>
              </a:defRPr>
            </a:lvl1pPr>
          </a:lstStyle>
          <a:p>
            <a:r>
              <a:rPr lang="en-GB" dirty="0"/>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0"/>
            <a:ext cx="13769388"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dirty="0"/>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4" y="6708383"/>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dirty="0"/>
              <a:t>Date</a:t>
            </a:r>
          </a:p>
        </p:txBody>
      </p:sp>
    </p:spTree>
    <p:extLst>
      <p:ext uri="{BB962C8B-B14F-4D97-AF65-F5344CB8AC3E}">
        <p14:creationId xmlns:p14="http://schemas.microsoft.com/office/powerpoint/2010/main" val="295655274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859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4" y="1998738"/>
            <a:ext cx="13764308" cy="5496985"/>
          </a:xfrm>
          <a:prstGeom prst="rect">
            <a:avLst/>
          </a:prstGeom>
        </p:spPr>
        <p:txBody>
          <a:bodyPr/>
          <a:lstStyle>
            <a:lvl1pPr marL="0" indent="0">
              <a:spcBef>
                <a:spcPts val="2400"/>
              </a:spcBef>
              <a:spcAft>
                <a:spcPts val="144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9890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4" y="1998738"/>
            <a:ext cx="13764308" cy="5496985"/>
          </a:xfrm>
          <a:prstGeom prst="rect">
            <a:avLst/>
          </a:prstGeom>
        </p:spPr>
        <p:txBody>
          <a:bodyPr/>
          <a:lstStyle>
            <a:lvl1pPr marL="0" indent="0">
              <a:spcBef>
                <a:spcPts val="2400"/>
              </a:spcBef>
              <a:spcAft>
                <a:spcPts val="144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66169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38"/>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3" y="1998738"/>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3891632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4" y="1842491"/>
            <a:ext cx="6765289"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1"/>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3"/>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3" y="2732773"/>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1831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dirty="0">
                <a:solidFill>
                  <a:schemeClr val="bg1"/>
                </a:solidFill>
                <a:latin typeface="TradeGothic LT Bold" panose="02000503020000020004" pitchFamily="2" charset="77"/>
              </a:rPr>
              <a:t>School of Electronic and Electrical Engineering</a:t>
            </a:r>
          </a:p>
          <a:p>
            <a:pPr>
              <a:spcBef>
                <a:spcPct val="0"/>
              </a:spcBef>
            </a:pPr>
            <a:r>
              <a:rPr lang="en-GB" altLang="en-US" sz="1320" b="0" i="0" dirty="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dirty="0"/>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4"/>
            <a:ext cx="13769388"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dirty="0"/>
          </a:p>
        </p:txBody>
      </p:sp>
    </p:spTree>
    <p:extLst>
      <p:ext uri="{BB962C8B-B14F-4D97-AF65-F5344CB8AC3E}">
        <p14:creationId xmlns:p14="http://schemas.microsoft.com/office/powerpoint/2010/main" val="1748347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1" y="2646348"/>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1" y="6326325"/>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dirty="0"/>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7690686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2754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143813956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dirty="0"/>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20670535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Tree>
    <p:extLst>
      <p:ext uri="{BB962C8B-B14F-4D97-AF65-F5344CB8AC3E}">
        <p14:creationId xmlns:p14="http://schemas.microsoft.com/office/powerpoint/2010/main" val="272587853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4"/>
          <p:cNvSpPr txBox="1">
            <a:spLocks noChangeArrowheads="1"/>
          </p:cNvSpPr>
          <p:nvPr/>
        </p:nvSpPr>
        <p:spPr bwMode="ltGray">
          <a:xfrm>
            <a:off x="569723" y="312483"/>
            <a:ext cx="10809409"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800" dirty="0">
                <a:solidFill>
                  <a:schemeClr val="tx2"/>
                </a:solidFill>
              </a:rPr>
              <a:t>Click to edit Master title style</a:t>
            </a:r>
          </a:p>
        </p:txBody>
      </p:sp>
      <p:sp>
        <p:nvSpPr>
          <p:cNvPr id="2" name="Title 1"/>
          <p:cNvSpPr>
            <a:spLocks noGrp="1"/>
          </p:cNvSpPr>
          <p:nvPr>
            <p:ph type="title"/>
          </p:nvPr>
        </p:nvSpPr>
        <p:spPr>
          <a:xfrm>
            <a:off x="1155952" y="5289307"/>
            <a:ext cx="12438539" cy="1634805"/>
          </a:xfrm>
        </p:spPr>
        <p:txBody>
          <a:bodyPr anchor="t"/>
          <a:lstStyle>
            <a:lvl1pPr algn="l">
              <a:defRPr sz="4000" b="1"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55952" y="3488729"/>
            <a:ext cx="12438539" cy="1800572"/>
          </a:xfrm>
        </p:spPr>
        <p:txBody>
          <a:bodyPr anchor="b"/>
          <a:lstStyle>
            <a:lvl1pPr marL="0" indent="0">
              <a:buNone/>
              <a:defRPr sz="2000"/>
            </a:lvl1pPr>
            <a:lvl2pPr marL="457189" indent="0">
              <a:buNone/>
              <a:defRPr sz="1900"/>
            </a:lvl2pPr>
            <a:lvl3pPr marL="914377" indent="0">
              <a:buNone/>
              <a:defRPr sz="1600"/>
            </a:lvl3pPr>
            <a:lvl4pPr marL="1371566" indent="0">
              <a:buNone/>
              <a:defRPr sz="1500"/>
            </a:lvl4pPr>
            <a:lvl5pPr marL="1828754" indent="0">
              <a:buNone/>
              <a:defRPr sz="1500"/>
            </a:lvl5pPr>
            <a:lvl6pPr marL="2285943" indent="0">
              <a:buNone/>
              <a:defRPr sz="1500"/>
            </a:lvl6pPr>
            <a:lvl7pPr marL="2743131" indent="0">
              <a:buNone/>
              <a:defRPr sz="1500"/>
            </a:lvl7pPr>
            <a:lvl8pPr marL="3200320" indent="0">
              <a:buNone/>
              <a:defRPr sz="1500"/>
            </a:lvl8pPr>
            <a:lvl9pPr marL="3657509" indent="0">
              <a:buNone/>
              <a:defRPr sz="1500"/>
            </a:lvl9pPr>
          </a:lstStyle>
          <a:p>
            <a:pPr lvl="0"/>
            <a:r>
              <a:rPr lang="en-US"/>
              <a:t>Click to edit Master text styles</a:t>
            </a:r>
          </a:p>
        </p:txBody>
      </p:sp>
    </p:spTree>
    <p:extLst>
      <p:ext uri="{BB962C8B-B14F-4D97-AF65-F5344CB8AC3E}">
        <p14:creationId xmlns:p14="http://schemas.microsoft.com/office/powerpoint/2010/main" val="1771401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19192866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dirty="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39981477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9087" y="1998739"/>
            <a:ext cx="6623219"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6195" y="1998739"/>
            <a:ext cx="6623216"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04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680" y="1842492"/>
            <a:ext cx="6465703"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31680" y="2610354"/>
            <a:ext cx="6465703"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3657" y="1842492"/>
            <a:ext cx="6468244"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33657" y="2610354"/>
            <a:ext cx="6468244"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title"/>
          </p:nvPr>
        </p:nvSpPr>
        <p:spPr bwMode="ltGray">
          <a:xfrm>
            <a:off x="569084" y="312841"/>
            <a:ext cx="9532214" cy="107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en-US"/>
              <a:t>Click to edit Master title style</a:t>
            </a:r>
            <a:endParaRPr lang="en-GB" altLang="en-US"/>
          </a:p>
        </p:txBody>
      </p:sp>
    </p:spTree>
    <p:extLst>
      <p:ext uri="{BB962C8B-B14F-4D97-AF65-F5344CB8AC3E}">
        <p14:creationId xmlns:p14="http://schemas.microsoft.com/office/powerpoint/2010/main" val="3483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41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6" name="Text Box 10"/>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dirty="0">
                <a:solidFill>
                  <a:schemeClr val="tx1"/>
                </a:solidFill>
                <a:latin typeface="TradeGothic LT Bold" panose="02000806050000020004" pitchFamily="2" charset="0"/>
              </a:rPr>
              <a:t>School of Electronic and Electrical Engineering</a:t>
            </a:r>
          </a:p>
          <a:p>
            <a:pPr>
              <a:spcBef>
                <a:spcPct val="0"/>
              </a:spcBef>
            </a:pPr>
            <a:r>
              <a:rPr lang="en-GB" altLang="en-US" sz="1320" b="0" i="0" dirty="0">
                <a:solidFill>
                  <a:schemeClr val="tx1"/>
                </a:solidFill>
                <a:latin typeface="TradeGothic LT CondEighteen" panose="02000606020000020004" pitchFamily="2" charset="0"/>
              </a:rPr>
              <a:t>FACULTY OF ENGINEERING</a:t>
            </a:r>
            <a:r>
              <a:rPr lang="en-GB" altLang="en-US" sz="1320" b="0" i="0" baseline="0" dirty="0">
                <a:solidFill>
                  <a:schemeClr val="tx1"/>
                </a:solidFill>
                <a:latin typeface="TradeGothic LT CondEighteen" panose="02000606020000020004" pitchFamily="2" charset="0"/>
              </a:rPr>
              <a:t> AND </a:t>
            </a:r>
            <a:r>
              <a:rPr lang="en-GB" altLang="en-US" sz="1320" b="0" i="0" dirty="0">
                <a:solidFill>
                  <a:schemeClr val="tx1"/>
                </a:solidFill>
                <a:latin typeface="TradeGothic LT CondEighteen" panose="02000606020000020004" pitchFamily="2" charset="0"/>
              </a:rPr>
              <a:t>PHYSICAL SCIENCES</a:t>
            </a:r>
          </a:p>
        </p:txBody>
      </p:sp>
      <p:sp>
        <p:nvSpPr>
          <p:cNvPr id="43012" name="Rectangle 4"/>
          <p:cNvSpPr>
            <a:spLocks noGrp="1" noChangeArrowheads="1"/>
          </p:cNvSpPr>
          <p:nvPr>
            <p:ph type="subTitle" idx="1" hasCustomPrompt="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dirty="0"/>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dirty="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5"/>
            <a:ext cx="13769387" cy="1080344"/>
          </a:xfrm>
        </p:spPr>
        <p:txBody>
          <a:bodyPr/>
          <a:lstStyle>
            <a:lvl1pPr>
              <a:defRPr sz="4321">
                <a:solidFill>
                  <a:schemeClr val="tx1"/>
                </a:solidFill>
                <a:latin typeface="+mj-lt"/>
              </a:defRPr>
            </a:lvl1pPr>
          </a:lstStyle>
          <a:p>
            <a:r>
              <a:rPr lang="en-GB" dirty="0"/>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1"/>
            <a:ext cx="13769387"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dirty="0"/>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5" y="6708384"/>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dirty="0"/>
              <a:t>Date</a:t>
            </a:r>
          </a:p>
        </p:txBody>
      </p:sp>
      <p:pic>
        <p:nvPicPr>
          <p:cNvPr id="9" name="Picture 8">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78990136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5" y="1998740"/>
            <a:ext cx="13764308" cy="5496985"/>
          </a:xfrm>
          <a:prstGeom prst="rect">
            <a:avLst/>
          </a:prstGeom>
        </p:spPr>
        <p:txBody>
          <a:bodyPr/>
          <a:lstStyle>
            <a:lvl1pPr marL="0" indent="0">
              <a:spcBef>
                <a:spcPts val="0"/>
              </a:spcBef>
              <a:spcAft>
                <a:spcPts val="120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4285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40"/>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2" y="1998740"/>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Tree>
    <p:extLst>
      <p:ext uri="{BB962C8B-B14F-4D97-AF65-F5344CB8AC3E}">
        <p14:creationId xmlns:p14="http://schemas.microsoft.com/office/powerpoint/2010/main" val="292419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2.emf"/><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121946" y="91459"/>
            <a:ext cx="14389683" cy="1510957"/>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dirty="0">
              <a:solidFill>
                <a:srgbClr val="8D010F"/>
              </a:solidFill>
              <a:latin typeface="Times" panose="02020603050405020304" pitchFamily="18" charset="0"/>
            </a:endParaRPr>
          </a:p>
        </p:txBody>
      </p:sp>
      <p:sp>
        <p:nvSpPr>
          <p:cNvPr id="1027" name="Rectangle 2"/>
          <p:cNvSpPr>
            <a:spLocks noGrp="1" noChangeArrowheads="1"/>
          </p:cNvSpPr>
          <p:nvPr>
            <p:ph type="body" idx="1"/>
          </p:nvPr>
        </p:nvSpPr>
        <p:spPr bwMode="auto">
          <a:xfrm>
            <a:off x="550666" y="1966340"/>
            <a:ext cx="13490327" cy="58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a:t>
            </a:r>
          </a:p>
          <a:p>
            <a:pPr lvl="2"/>
            <a:r>
              <a:rPr lang="en-US" altLang="en-US" dirty="0"/>
              <a:t>Second level</a:t>
            </a:r>
          </a:p>
          <a:p>
            <a:pPr lvl="3"/>
            <a:r>
              <a:rPr lang="en-US" altLang="en-US" dirty="0"/>
              <a:t>Third level</a:t>
            </a:r>
          </a:p>
          <a:p>
            <a:pPr lvl="4"/>
            <a:r>
              <a:rPr lang="en-US" altLang="en-US" dirty="0"/>
              <a:t>Fourth level</a:t>
            </a:r>
            <a:endParaRPr lang="en-GB" altLang="en-US" dirty="0"/>
          </a:p>
        </p:txBody>
      </p:sp>
      <p:sp>
        <p:nvSpPr>
          <p:cNvPr id="1028" name="Rectangle 4"/>
          <p:cNvSpPr>
            <a:spLocks noGrp="1" noChangeArrowheads="1"/>
          </p:cNvSpPr>
          <p:nvPr>
            <p:ph type="title"/>
          </p:nvPr>
        </p:nvSpPr>
        <p:spPr bwMode="ltGray">
          <a:xfrm>
            <a:off x="569723" y="312483"/>
            <a:ext cx="95315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1029" name="Line 10"/>
          <p:cNvSpPr>
            <a:spLocks noChangeShapeType="1"/>
          </p:cNvSpPr>
          <p:nvPr/>
        </p:nvSpPr>
        <p:spPr bwMode="white">
          <a:xfrm>
            <a:off x="322015" y="1920611"/>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dirty="0"/>
          </a:p>
        </p:txBody>
      </p:sp>
      <p:sp>
        <p:nvSpPr>
          <p:cNvPr id="42000" name="Rectangle 16"/>
          <p:cNvSpPr>
            <a:spLocks noChangeArrowheads="1"/>
          </p:cNvSpPr>
          <p:nvPr/>
        </p:nvSpPr>
        <p:spPr bwMode="auto">
          <a:xfrm>
            <a:off x="10487396" y="7691970"/>
            <a:ext cx="3414501" cy="571611"/>
          </a:xfrm>
          <a:prstGeom prst="rect">
            <a:avLst/>
          </a:prstGeom>
          <a:noFill/>
          <a:ln w="9525">
            <a:noFill/>
            <a:miter lim="800000"/>
            <a:headEnd/>
            <a:tailEnd/>
          </a:ln>
          <a:effectLst/>
        </p:spPr>
        <p:txBody>
          <a:bodyPr lIns="91438" tIns="45719" rIns="91438" bIns="45719"/>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r" eaLnBrk="1" hangingPunct="1">
              <a:defRPr/>
            </a:pPr>
            <a:fld id="{158AFC14-6664-453F-97AB-5666C36D0C2E}" type="slidenum">
              <a:rPr lang="en-GB" altLang="en-US" sz="1500" smtClean="0"/>
              <a:pPr algn="r" eaLnBrk="1" hangingPunct="1">
                <a:defRPr/>
              </a:pPr>
              <a:t>‹#›</a:t>
            </a:fld>
            <a:endParaRPr lang="en-GB" altLang="en-US" sz="1500" dirty="0"/>
          </a:p>
        </p:txBody>
      </p:sp>
      <p:pic>
        <p:nvPicPr>
          <p:cNvPr id="10" name="Picture 11" descr="LeedsUniWhit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0" r:id="rId1"/>
    <p:sldLayoutId id="2147483676" r:id="rId2"/>
    <p:sldLayoutId id="2147483681" r:id="rId3"/>
    <p:sldLayoutId id="2147483677" r:id="rId4"/>
    <p:sldLayoutId id="2147483678" r:id="rId5"/>
    <p:sldLayoutId id="2147483679" r:id="rId6"/>
  </p:sldLayoutIdLst>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marL="342891" indent="-342891" algn="l" rtl="0" eaLnBrk="1" fontAlgn="base" hangingPunct="1">
        <a:spcBef>
          <a:spcPct val="0"/>
        </a:spcBef>
        <a:spcAft>
          <a:spcPct val="40000"/>
        </a:spcAft>
        <a:buChar char="•"/>
        <a:defRPr sz="2400">
          <a:solidFill>
            <a:schemeClr val="tx1"/>
          </a:solidFill>
          <a:latin typeface="+mn-lt"/>
          <a:ea typeface="+mn-ea"/>
          <a:cs typeface="+mn-cs"/>
        </a:defRPr>
      </a:lvl1pPr>
      <a:lvl2pPr marL="271456" indent="-269868" algn="l" rtl="0" eaLnBrk="1" fontAlgn="base" hangingPunct="1">
        <a:spcBef>
          <a:spcPct val="0"/>
        </a:spcBef>
        <a:spcAft>
          <a:spcPct val="40000"/>
        </a:spcAft>
        <a:buChar char="•"/>
        <a:defRPr sz="2000">
          <a:solidFill>
            <a:schemeClr val="tx1"/>
          </a:solidFill>
          <a:latin typeface="+mn-lt"/>
        </a:defRPr>
      </a:lvl2pPr>
      <a:lvl3pPr marL="542912" indent="-269868" algn="l" rtl="0" eaLnBrk="1" fontAlgn="base" hangingPunct="1">
        <a:spcBef>
          <a:spcPct val="0"/>
        </a:spcBef>
        <a:spcAft>
          <a:spcPct val="40000"/>
        </a:spcAft>
        <a:buChar char="•"/>
        <a:defRPr sz="2000">
          <a:solidFill>
            <a:schemeClr val="tx1"/>
          </a:solidFill>
          <a:latin typeface="+mn-lt"/>
        </a:defRPr>
      </a:lvl3pPr>
      <a:lvl4pPr marL="809605" indent="-265107" algn="l" rtl="0" eaLnBrk="1" fontAlgn="base" hangingPunct="1">
        <a:spcBef>
          <a:spcPct val="0"/>
        </a:spcBef>
        <a:spcAft>
          <a:spcPct val="40000"/>
        </a:spcAft>
        <a:buChar char="•"/>
        <a:defRPr sz="2000">
          <a:solidFill>
            <a:schemeClr val="tx1"/>
          </a:solidFill>
          <a:latin typeface="+mn-lt"/>
        </a:defRPr>
      </a:lvl4pPr>
      <a:lvl5pPr marL="1081061" indent="-269868" algn="l" rtl="0" eaLnBrk="1" fontAlgn="base" hangingPunct="1">
        <a:spcBef>
          <a:spcPct val="0"/>
        </a:spcBef>
        <a:spcAft>
          <a:spcPct val="40000"/>
        </a:spcAft>
        <a:buChar char="•"/>
        <a:defRPr sz="2000">
          <a:solidFill>
            <a:schemeClr val="tx1"/>
          </a:solidFill>
          <a:latin typeface="+mn-lt"/>
        </a:defRPr>
      </a:lvl5pPr>
      <a:lvl6pPr marL="1538250" indent="-269868" algn="l" rtl="0" eaLnBrk="1" fontAlgn="base" hangingPunct="1">
        <a:spcBef>
          <a:spcPct val="0"/>
        </a:spcBef>
        <a:spcAft>
          <a:spcPct val="40000"/>
        </a:spcAft>
        <a:buChar char="•"/>
        <a:defRPr sz="2000">
          <a:solidFill>
            <a:schemeClr val="tx1"/>
          </a:solidFill>
          <a:latin typeface="+mn-lt"/>
        </a:defRPr>
      </a:lvl6pPr>
      <a:lvl7pPr marL="1995438" indent="-269868" algn="l" rtl="0" eaLnBrk="1" fontAlgn="base" hangingPunct="1">
        <a:spcBef>
          <a:spcPct val="0"/>
        </a:spcBef>
        <a:spcAft>
          <a:spcPct val="40000"/>
        </a:spcAft>
        <a:buChar char="•"/>
        <a:defRPr sz="2000">
          <a:solidFill>
            <a:schemeClr val="tx1"/>
          </a:solidFill>
          <a:latin typeface="+mn-lt"/>
        </a:defRPr>
      </a:lvl7pPr>
      <a:lvl8pPr marL="2452627" indent="-269868" algn="l" rtl="0" eaLnBrk="1" fontAlgn="base" hangingPunct="1">
        <a:spcBef>
          <a:spcPct val="0"/>
        </a:spcBef>
        <a:spcAft>
          <a:spcPct val="40000"/>
        </a:spcAft>
        <a:buChar char="•"/>
        <a:defRPr sz="2000">
          <a:solidFill>
            <a:schemeClr val="tx1"/>
          </a:solidFill>
          <a:latin typeface="+mn-lt"/>
        </a:defRPr>
      </a:lvl8pPr>
      <a:lvl9pPr marL="2909815" indent="-269868" algn="l" rtl="0" eaLnBrk="1" fontAlgn="base" hangingPunct="1">
        <a:spcBef>
          <a:spcPct val="0"/>
        </a:spcBef>
        <a:spcAft>
          <a:spcPct val="40000"/>
        </a:spcAft>
        <a:buChar char="•"/>
        <a:defRPr sz="2000">
          <a:solidFill>
            <a:schemeClr val="tx1"/>
          </a:solidFill>
          <a:latin typeface="+mn-lt"/>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1"/>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dirty="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5"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42000" name="Rectangle 16"/>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57261793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0"/>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dirty="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dirty="0"/>
          </a:p>
        </p:txBody>
      </p:sp>
      <p:sp>
        <p:nvSpPr>
          <p:cNvPr id="42000" name="Rectangle 16"/>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dirty="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351613567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08"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image" Target="../media/image14.png"/><Relationship Id="rId1" Type="http://schemas.openxmlformats.org/officeDocument/2006/relationships/slideLayout" Target="../slideLayouts/slideLayout20.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hyperlink" Target="https://www.nasa.gov/mission_pages/LCROSS/searchforwater/clementine.html" TargetMode="External"/><Relationship Id="rId7" Type="http://schemas.microsoft.com/office/2007/relationships/hdphoto" Target="../media/hdphoto1.wdp"/><Relationship Id="rId2" Type="http://schemas.openxmlformats.org/officeDocument/2006/relationships/image" Target="../media/image24.jpg"/><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hyperlink" Target="https://www.nasa.gov/vision/universe/solarsystem/30dec_gusevcrater.html" TargetMode="External"/><Relationship Id="rId4" Type="http://schemas.openxmlformats.org/officeDocument/2006/relationships/hyperlink" Target="https://mars.nasa.gov/MPF/roverpwr/power.html" TargetMode="Externa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www.nasa.gov/vision/universe/solarsystem/30dec_gusevcrater.html" TargetMode="External"/><Relationship Id="rId5" Type="http://schemas.openxmlformats.org/officeDocument/2006/relationships/hyperlink" Target="https://mars.nasa.gov/MPF/roverpwr/power.html" TargetMode="External"/><Relationship Id="rId4" Type="http://schemas.openxmlformats.org/officeDocument/2006/relationships/hyperlink" Target="https://www.nasa.gov/mission_pages/LCROSS/searchforwater/clementine.html" TargetMode="External"/><Relationship Id="rId9"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GB" dirty="0"/>
              <a:t>Unit 1.1 Introduction to Arm Development Studio</a:t>
            </a:r>
          </a:p>
          <a:p>
            <a:endParaRPr lang="en-GB" sz="3200" dirty="0"/>
          </a:p>
          <a:p>
            <a:endParaRPr lang="en-GB" dirty="0"/>
          </a:p>
          <a:p>
            <a:endParaRPr lang="en-GB" dirty="0"/>
          </a:p>
        </p:txBody>
      </p:sp>
      <p:sp>
        <p:nvSpPr>
          <p:cNvPr id="4" name="Title 3"/>
          <p:cNvSpPr>
            <a:spLocks noGrp="1"/>
          </p:cNvSpPr>
          <p:nvPr>
            <p:ph type="title"/>
          </p:nvPr>
        </p:nvSpPr>
        <p:spPr/>
        <p:txBody>
          <a:bodyPr/>
          <a:lstStyle/>
          <a:p>
            <a:r>
              <a:rPr lang="en-GB" dirty="0"/>
              <a:t>ELEC5620M Embedded Microprocessor System Design</a:t>
            </a:r>
          </a:p>
        </p:txBody>
      </p:sp>
      <p:sp>
        <p:nvSpPr>
          <p:cNvPr id="6" name="Text Placeholder 5"/>
          <p:cNvSpPr>
            <a:spLocks noGrp="1"/>
          </p:cNvSpPr>
          <p:nvPr>
            <p:ph type="body" sz="quarter" idx="13"/>
          </p:nvPr>
        </p:nvSpPr>
        <p:spPr>
          <a:xfrm>
            <a:off x="432094" y="6131818"/>
            <a:ext cx="13769388" cy="1296144"/>
          </a:xfrm>
        </p:spPr>
        <p:txBody>
          <a:bodyPr/>
          <a:lstStyle/>
          <a:p>
            <a:r>
              <a:rPr lang="en-GB" dirty="0"/>
              <a:t>Dr David Cowell         Module Leader    d.m.j.cowell@leeds.ac.uk</a:t>
            </a:r>
          </a:p>
          <a:p>
            <a:pPr lvl="0"/>
            <a:r>
              <a:rPr lang="en-GB" dirty="0"/>
              <a:t>Prof Steven Freear</a:t>
            </a:r>
          </a:p>
        </p:txBody>
      </p:sp>
    </p:spTree>
    <p:extLst>
      <p:ext uri="{BB962C8B-B14F-4D97-AF65-F5344CB8AC3E}">
        <p14:creationId xmlns:p14="http://schemas.microsoft.com/office/powerpoint/2010/main" val="3263472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B86996-DB33-3D3C-21E6-771F0E454BAF}"/>
              </a:ext>
            </a:extLst>
          </p:cNvPr>
          <p:cNvPicPr>
            <a:picLocks noGrp="1" noChangeAspect="1"/>
          </p:cNvPicPr>
          <p:nvPr>
            <p:ph sz="half" idx="10"/>
          </p:nvPr>
        </p:nvPicPr>
        <p:blipFill>
          <a:blip r:embed="rId2"/>
          <a:stretch>
            <a:fillRect/>
          </a:stretch>
        </p:blipFill>
        <p:spPr>
          <a:xfrm>
            <a:off x="822213" y="2165783"/>
            <a:ext cx="12984387" cy="5163271"/>
          </a:xfrm>
        </p:spPr>
      </p:pic>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pic>
        <p:nvPicPr>
          <p:cNvPr id="4" name="Picture 3">
            <a:extLst>
              <a:ext uri="{FF2B5EF4-FFF2-40B4-BE49-F238E27FC236}">
                <a16:creationId xmlns:a16="http://schemas.microsoft.com/office/drawing/2014/main" id="{2B8535D7-7948-7B1A-68D6-D737764D0C2B}"/>
              </a:ext>
            </a:extLst>
          </p:cNvPr>
          <p:cNvPicPr>
            <a:picLocks noChangeAspect="1"/>
          </p:cNvPicPr>
          <p:nvPr/>
        </p:nvPicPr>
        <p:blipFill>
          <a:blip r:embed="rId3"/>
          <a:stretch>
            <a:fillRect/>
          </a:stretch>
        </p:blipFill>
        <p:spPr>
          <a:xfrm>
            <a:off x="1124099" y="446938"/>
            <a:ext cx="6340068" cy="7285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8745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B86996-DB33-3D3C-21E6-771F0E454BAF}"/>
              </a:ext>
            </a:extLst>
          </p:cNvPr>
          <p:cNvPicPr>
            <a:picLocks noGrp="1" noChangeAspect="1"/>
          </p:cNvPicPr>
          <p:nvPr>
            <p:ph sz="half" idx="10"/>
          </p:nvPr>
        </p:nvPicPr>
        <p:blipFill>
          <a:blip r:embed="rId2"/>
          <a:stretch>
            <a:fillRect/>
          </a:stretch>
        </p:blipFill>
        <p:spPr>
          <a:xfrm>
            <a:off x="822213" y="2165783"/>
            <a:ext cx="12984387" cy="5163271"/>
          </a:xfrm>
        </p:spPr>
      </p:pic>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pic>
        <p:nvPicPr>
          <p:cNvPr id="4" name="Picture 3">
            <a:extLst>
              <a:ext uri="{FF2B5EF4-FFF2-40B4-BE49-F238E27FC236}">
                <a16:creationId xmlns:a16="http://schemas.microsoft.com/office/drawing/2014/main" id="{2B8535D7-7948-7B1A-68D6-D737764D0C2B}"/>
              </a:ext>
            </a:extLst>
          </p:cNvPr>
          <p:cNvPicPr>
            <a:picLocks noChangeAspect="1"/>
          </p:cNvPicPr>
          <p:nvPr/>
        </p:nvPicPr>
        <p:blipFill>
          <a:blip r:embed="rId3"/>
          <a:stretch>
            <a:fillRect/>
          </a:stretch>
        </p:blipFill>
        <p:spPr>
          <a:xfrm>
            <a:off x="1124099" y="446938"/>
            <a:ext cx="6340068" cy="72859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351D603-72E1-51E0-9FF7-CAC7035DF9AE}"/>
              </a:ext>
            </a:extLst>
          </p:cNvPr>
          <p:cNvPicPr>
            <a:picLocks noChangeAspect="1"/>
          </p:cNvPicPr>
          <p:nvPr/>
        </p:nvPicPr>
        <p:blipFill>
          <a:blip r:embed="rId4"/>
          <a:stretch>
            <a:fillRect/>
          </a:stretch>
        </p:blipFill>
        <p:spPr>
          <a:xfrm>
            <a:off x="3581952" y="1197386"/>
            <a:ext cx="8183117" cy="58491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6769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B86996-DB33-3D3C-21E6-771F0E454BAF}"/>
              </a:ext>
            </a:extLst>
          </p:cNvPr>
          <p:cNvPicPr>
            <a:picLocks noGrp="1" noChangeAspect="1"/>
          </p:cNvPicPr>
          <p:nvPr>
            <p:ph sz="half" idx="10"/>
          </p:nvPr>
        </p:nvPicPr>
        <p:blipFill>
          <a:blip r:embed="rId2"/>
          <a:stretch>
            <a:fillRect/>
          </a:stretch>
        </p:blipFill>
        <p:spPr>
          <a:xfrm>
            <a:off x="822213" y="2165783"/>
            <a:ext cx="12984387" cy="5163271"/>
          </a:xfrm>
        </p:spPr>
      </p:pic>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pic>
        <p:nvPicPr>
          <p:cNvPr id="4" name="Picture 3">
            <a:extLst>
              <a:ext uri="{FF2B5EF4-FFF2-40B4-BE49-F238E27FC236}">
                <a16:creationId xmlns:a16="http://schemas.microsoft.com/office/drawing/2014/main" id="{2B8535D7-7948-7B1A-68D6-D737764D0C2B}"/>
              </a:ext>
            </a:extLst>
          </p:cNvPr>
          <p:cNvPicPr>
            <a:picLocks noChangeAspect="1"/>
          </p:cNvPicPr>
          <p:nvPr/>
        </p:nvPicPr>
        <p:blipFill>
          <a:blip r:embed="rId3"/>
          <a:stretch>
            <a:fillRect/>
          </a:stretch>
        </p:blipFill>
        <p:spPr>
          <a:xfrm>
            <a:off x="1124099" y="446938"/>
            <a:ext cx="6340068" cy="72859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351D603-72E1-51E0-9FF7-CAC7035DF9AE}"/>
              </a:ext>
            </a:extLst>
          </p:cNvPr>
          <p:cNvPicPr>
            <a:picLocks noChangeAspect="1"/>
          </p:cNvPicPr>
          <p:nvPr/>
        </p:nvPicPr>
        <p:blipFill>
          <a:blip r:embed="rId4"/>
          <a:stretch>
            <a:fillRect/>
          </a:stretch>
        </p:blipFill>
        <p:spPr>
          <a:xfrm>
            <a:off x="3581952" y="1197386"/>
            <a:ext cx="8183117" cy="584916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FC6CA52-24E7-2EDE-039D-50C6797E4A0A}"/>
              </a:ext>
            </a:extLst>
          </p:cNvPr>
          <p:cNvPicPr>
            <a:picLocks noChangeAspect="1"/>
          </p:cNvPicPr>
          <p:nvPr/>
        </p:nvPicPr>
        <p:blipFill rotWithShape="1">
          <a:blip r:embed="rId5"/>
          <a:srcRect l="1601" t="2457" r="2242" b="724"/>
          <a:stretch/>
        </p:blipFill>
        <p:spPr>
          <a:xfrm>
            <a:off x="6812731" y="1677076"/>
            <a:ext cx="5430787" cy="3374622"/>
          </a:xfrm>
          <a:prstGeom prst="roundRect">
            <a:avLst>
              <a:gd name="adj" fmla="val 10620"/>
            </a:avLst>
          </a:prstGeom>
          <a:effectLst>
            <a:glow rad="139700">
              <a:schemeClr val="accent5">
                <a:satMod val="175000"/>
                <a:alpha val="40000"/>
              </a:schemeClr>
            </a:glow>
          </a:effectLst>
        </p:spPr>
      </p:pic>
    </p:spTree>
    <p:extLst>
      <p:ext uri="{BB962C8B-B14F-4D97-AF65-F5344CB8AC3E}">
        <p14:creationId xmlns:p14="http://schemas.microsoft.com/office/powerpoint/2010/main" val="1237518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B86996-DB33-3D3C-21E6-771F0E454BAF}"/>
              </a:ext>
            </a:extLst>
          </p:cNvPr>
          <p:cNvPicPr>
            <a:picLocks noGrp="1" noChangeAspect="1"/>
          </p:cNvPicPr>
          <p:nvPr>
            <p:ph sz="half" idx="10"/>
          </p:nvPr>
        </p:nvPicPr>
        <p:blipFill>
          <a:blip r:embed="rId2"/>
          <a:stretch>
            <a:fillRect/>
          </a:stretch>
        </p:blipFill>
        <p:spPr>
          <a:xfrm>
            <a:off x="822213" y="2165783"/>
            <a:ext cx="12984387" cy="5163271"/>
          </a:xfrm>
        </p:spPr>
      </p:pic>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pic>
        <p:nvPicPr>
          <p:cNvPr id="4" name="Picture 3">
            <a:extLst>
              <a:ext uri="{FF2B5EF4-FFF2-40B4-BE49-F238E27FC236}">
                <a16:creationId xmlns:a16="http://schemas.microsoft.com/office/drawing/2014/main" id="{2B8535D7-7948-7B1A-68D6-D737764D0C2B}"/>
              </a:ext>
            </a:extLst>
          </p:cNvPr>
          <p:cNvPicPr>
            <a:picLocks noChangeAspect="1"/>
          </p:cNvPicPr>
          <p:nvPr/>
        </p:nvPicPr>
        <p:blipFill>
          <a:blip r:embed="rId3"/>
          <a:stretch>
            <a:fillRect/>
          </a:stretch>
        </p:blipFill>
        <p:spPr>
          <a:xfrm>
            <a:off x="1124099" y="446938"/>
            <a:ext cx="6340068" cy="72859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351D603-72E1-51E0-9FF7-CAC7035DF9AE}"/>
              </a:ext>
            </a:extLst>
          </p:cNvPr>
          <p:cNvPicPr>
            <a:picLocks noChangeAspect="1"/>
          </p:cNvPicPr>
          <p:nvPr/>
        </p:nvPicPr>
        <p:blipFill>
          <a:blip r:embed="rId4"/>
          <a:stretch>
            <a:fillRect/>
          </a:stretch>
        </p:blipFill>
        <p:spPr>
          <a:xfrm>
            <a:off x="3581952" y="1197386"/>
            <a:ext cx="8183117" cy="584916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FC6CA52-24E7-2EDE-039D-50C6797E4A0A}"/>
              </a:ext>
            </a:extLst>
          </p:cNvPr>
          <p:cNvPicPr>
            <a:picLocks noChangeAspect="1"/>
          </p:cNvPicPr>
          <p:nvPr/>
        </p:nvPicPr>
        <p:blipFill rotWithShape="1">
          <a:blip r:embed="rId5"/>
          <a:srcRect l="1601" t="2457" r="2242" b="724"/>
          <a:stretch/>
        </p:blipFill>
        <p:spPr>
          <a:xfrm>
            <a:off x="6812731" y="1677076"/>
            <a:ext cx="5430787" cy="3374622"/>
          </a:xfrm>
          <a:prstGeom prst="roundRect">
            <a:avLst>
              <a:gd name="adj" fmla="val 10620"/>
            </a:avLst>
          </a:prstGeom>
          <a:effectLst>
            <a:glow rad="139700">
              <a:schemeClr val="accent5">
                <a:satMod val="175000"/>
                <a:alpha val="40000"/>
              </a:schemeClr>
            </a:glow>
          </a:effectLst>
        </p:spPr>
      </p:pic>
      <p:pic>
        <p:nvPicPr>
          <p:cNvPr id="10" name="Picture 9" descr="Text&#10;&#10;Description automatically generated">
            <a:extLst>
              <a:ext uri="{FF2B5EF4-FFF2-40B4-BE49-F238E27FC236}">
                <a16:creationId xmlns:a16="http://schemas.microsoft.com/office/drawing/2014/main" id="{B476FEEF-2652-35CF-EA00-9C8F397EE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9982" y="2376234"/>
            <a:ext cx="5986566" cy="3474458"/>
          </a:xfrm>
          <a:prstGeom prst="roundRect">
            <a:avLst>
              <a:gd name="adj" fmla="val 10620"/>
            </a:avLst>
          </a:prstGeom>
          <a:effectLst>
            <a:glow rad="139700">
              <a:schemeClr val="accent5">
                <a:satMod val="175000"/>
                <a:alpha val="40000"/>
              </a:schemeClr>
            </a:glow>
          </a:effectLst>
        </p:spPr>
      </p:pic>
    </p:spTree>
    <p:extLst>
      <p:ext uri="{BB962C8B-B14F-4D97-AF65-F5344CB8AC3E}">
        <p14:creationId xmlns:p14="http://schemas.microsoft.com/office/powerpoint/2010/main" val="2926316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B86996-DB33-3D3C-21E6-771F0E454BAF}"/>
              </a:ext>
            </a:extLst>
          </p:cNvPr>
          <p:cNvPicPr>
            <a:picLocks noGrp="1" noChangeAspect="1"/>
          </p:cNvPicPr>
          <p:nvPr>
            <p:ph sz="half" idx="10"/>
          </p:nvPr>
        </p:nvPicPr>
        <p:blipFill>
          <a:blip r:embed="rId2"/>
          <a:stretch>
            <a:fillRect/>
          </a:stretch>
        </p:blipFill>
        <p:spPr>
          <a:xfrm>
            <a:off x="822213" y="2165783"/>
            <a:ext cx="12984387" cy="5163271"/>
          </a:xfrm>
        </p:spPr>
      </p:pic>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pic>
        <p:nvPicPr>
          <p:cNvPr id="4" name="Picture 3">
            <a:extLst>
              <a:ext uri="{FF2B5EF4-FFF2-40B4-BE49-F238E27FC236}">
                <a16:creationId xmlns:a16="http://schemas.microsoft.com/office/drawing/2014/main" id="{2B8535D7-7948-7B1A-68D6-D737764D0C2B}"/>
              </a:ext>
            </a:extLst>
          </p:cNvPr>
          <p:cNvPicPr>
            <a:picLocks noChangeAspect="1"/>
          </p:cNvPicPr>
          <p:nvPr/>
        </p:nvPicPr>
        <p:blipFill>
          <a:blip r:embed="rId3"/>
          <a:stretch>
            <a:fillRect/>
          </a:stretch>
        </p:blipFill>
        <p:spPr>
          <a:xfrm>
            <a:off x="1124099" y="446938"/>
            <a:ext cx="6340068" cy="72859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351D603-72E1-51E0-9FF7-CAC7035DF9AE}"/>
              </a:ext>
            </a:extLst>
          </p:cNvPr>
          <p:cNvPicPr>
            <a:picLocks noChangeAspect="1"/>
          </p:cNvPicPr>
          <p:nvPr/>
        </p:nvPicPr>
        <p:blipFill>
          <a:blip r:embed="rId4"/>
          <a:stretch>
            <a:fillRect/>
          </a:stretch>
        </p:blipFill>
        <p:spPr>
          <a:xfrm>
            <a:off x="3581952" y="1197386"/>
            <a:ext cx="8183117" cy="584916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FC6CA52-24E7-2EDE-039D-50C6797E4A0A}"/>
              </a:ext>
            </a:extLst>
          </p:cNvPr>
          <p:cNvPicPr>
            <a:picLocks noChangeAspect="1"/>
          </p:cNvPicPr>
          <p:nvPr/>
        </p:nvPicPr>
        <p:blipFill rotWithShape="1">
          <a:blip r:embed="rId5"/>
          <a:srcRect l="1601" t="2457" r="2242" b="724"/>
          <a:stretch/>
        </p:blipFill>
        <p:spPr>
          <a:xfrm>
            <a:off x="6812731" y="1677076"/>
            <a:ext cx="5430787" cy="3374622"/>
          </a:xfrm>
          <a:prstGeom prst="roundRect">
            <a:avLst>
              <a:gd name="adj" fmla="val 10620"/>
            </a:avLst>
          </a:prstGeom>
          <a:effectLst>
            <a:glow rad="139700">
              <a:schemeClr val="accent5">
                <a:satMod val="175000"/>
                <a:alpha val="40000"/>
              </a:schemeClr>
            </a:glow>
          </a:effectLst>
        </p:spPr>
      </p:pic>
      <p:pic>
        <p:nvPicPr>
          <p:cNvPr id="10" name="Picture 9" descr="Text&#10;&#10;Description automatically generated">
            <a:extLst>
              <a:ext uri="{FF2B5EF4-FFF2-40B4-BE49-F238E27FC236}">
                <a16:creationId xmlns:a16="http://schemas.microsoft.com/office/drawing/2014/main" id="{B476FEEF-2652-35CF-EA00-9C8F397EE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9982" y="2376234"/>
            <a:ext cx="5986566" cy="3474458"/>
          </a:xfrm>
          <a:prstGeom prst="roundRect">
            <a:avLst>
              <a:gd name="adj" fmla="val 10620"/>
            </a:avLst>
          </a:prstGeom>
          <a:effectLst>
            <a:glow rad="139700">
              <a:schemeClr val="accent5">
                <a:satMod val="175000"/>
                <a:alpha val="40000"/>
              </a:schemeClr>
            </a:glow>
          </a:effectLst>
        </p:spPr>
      </p:pic>
      <p:pic>
        <p:nvPicPr>
          <p:cNvPr id="14" name="Picture 13" descr="A picture containing text&#10;&#10;Description automatically generated">
            <a:extLst>
              <a:ext uri="{FF2B5EF4-FFF2-40B4-BE49-F238E27FC236}">
                <a16:creationId xmlns:a16="http://schemas.microsoft.com/office/drawing/2014/main" id="{BA2379BB-448B-DA6F-5AE6-BA0300D5D9F0}"/>
              </a:ext>
            </a:extLst>
          </p:cNvPr>
          <p:cNvPicPr>
            <a:picLocks noChangeAspect="1"/>
          </p:cNvPicPr>
          <p:nvPr/>
        </p:nvPicPr>
        <p:blipFill rotWithShape="1">
          <a:blip r:embed="rId7">
            <a:extLst>
              <a:ext uri="{28A0092B-C50C-407E-A947-70E740481C1C}">
                <a14:useLocalDpi xmlns:a14="http://schemas.microsoft.com/office/drawing/2010/main" val="0"/>
              </a:ext>
            </a:extLst>
          </a:blip>
          <a:srcRect l="6684" t="9756" r="8950" b="11701"/>
          <a:stretch/>
        </p:blipFill>
        <p:spPr>
          <a:xfrm>
            <a:off x="9405019" y="1062515"/>
            <a:ext cx="4339463" cy="6054811"/>
          </a:xfrm>
          <a:prstGeom prst="roundRect">
            <a:avLst>
              <a:gd name="adj" fmla="val 3873"/>
            </a:avLst>
          </a:prstGeom>
        </p:spPr>
      </p:pic>
    </p:spTree>
    <p:extLst>
      <p:ext uri="{BB962C8B-B14F-4D97-AF65-F5344CB8AC3E}">
        <p14:creationId xmlns:p14="http://schemas.microsoft.com/office/powerpoint/2010/main" val="939625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CE99EE-8F56-4241-BD6B-37947EBF615D}"/>
              </a:ext>
            </a:extLst>
          </p:cNvPr>
          <p:cNvSpPr>
            <a:spLocks noGrp="1"/>
          </p:cNvSpPr>
          <p:nvPr>
            <p:ph sz="half" idx="10"/>
          </p:nvPr>
        </p:nvSpPr>
        <p:spPr>
          <a:xfrm>
            <a:off x="432094" y="1998738"/>
            <a:ext cx="8684893" cy="6005288"/>
          </a:xfrm>
        </p:spPr>
        <p:txBody>
          <a:bodyPr/>
          <a:lstStyle/>
          <a:p>
            <a:pPr marL="457200" indent="-457200">
              <a:buFont typeface="Arial" panose="020B0604020202020204" pitchFamily="34" charset="0"/>
              <a:buChar char="•"/>
            </a:pPr>
            <a:r>
              <a:rPr lang="en-GB" sz="2800" dirty="0"/>
              <a:t>Introduction to Arm Development Studio</a:t>
            </a:r>
          </a:p>
          <a:p>
            <a:pPr marL="701557" lvl="1" indent="-457200">
              <a:buFont typeface="Arial" panose="020B0604020202020204" pitchFamily="34" charset="0"/>
              <a:buChar char="•"/>
            </a:pPr>
            <a:r>
              <a:rPr lang="en-GB" sz="2400" dirty="0"/>
              <a:t>ELEC5620M-Resources</a:t>
            </a:r>
          </a:p>
          <a:p>
            <a:pPr marL="945914" lvl="2" indent="-457200">
              <a:buFont typeface="Arial" panose="020B0604020202020204" pitchFamily="34" charset="0"/>
              <a:buChar char="•"/>
            </a:pPr>
            <a:r>
              <a:rPr lang="en-GB" sz="2400" dirty="0"/>
              <a:t>Import project: </a:t>
            </a:r>
            <a:r>
              <a:rPr lang="en-GB" sz="2400" dirty="0" err="1">
                <a:solidFill>
                  <a:schemeClr val="bg2">
                    <a:lumMod val="25000"/>
                  </a:schemeClr>
                </a:solidFill>
                <a:latin typeface="Consolas" panose="020B0609020204030204" pitchFamily="49" charset="0"/>
              </a:rPr>
              <a:t>DebugConfig</a:t>
            </a:r>
            <a:endParaRPr lang="en-GB" sz="2400" dirty="0">
              <a:solidFill>
                <a:schemeClr val="bg2">
                  <a:lumMod val="25000"/>
                </a:schemeClr>
              </a:solidFill>
              <a:latin typeface="Consolas" panose="020B0609020204030204" pitchFamily="49" charset="0"/>
            </a:endParaRPr>
          </a:p>
          <a:p>
            <a:pPr marL="701557" lvl="1" indent="-457200">
              <a:buFont typeface="Arial" panose="020B0604020202020204" pitchFamily="34" charset="0"/>
              <a:buChar char="•"/>
            </a:pPr>
            <a:r>
              <a:rPr lang="en-GB" sz="2400" dirty="0"/>
              <a:t>ELEC5620M-Unit1</a:t>
            </a:r>
            <a:endParaRPr lang="en-GB" sz="2400" dirty="0">
              <a:latin typeface="Consolas" panose="020B0609020204030204" pitchFamily="49" charset="0"/>
            </a:endParaRPr>
          </a:p>
          <a:p>
            <a:pPr marL="945914" lvl="2" indent="-457200">
              <a:buFont typeface="Arial" panose="020B0604020202020204" pitchFamily="34" charset="0"/>
              <a:buChar char="•"/>
            </a:pPr>
            <a:r>
              <a:rPr lang="en-GB" sz="2400" dirty="0"/>
              <a:t>Import</a:t>
            </a:r>
            <a:r>
              <a:rPr lang="en-GB" sz="2400" dirty="0">
                <a:latin typeface="Consolas" panose="020B0609020204030204" pitchFamily="49" charset="0"/>
              </a:rPr>
              <a:t> </a:t>
            </a:r>
            <a:r>
              <a:rPr lang="en-GB" sz="2400" dirty="0">
                <a:solidFill>
                  <a:schemeClr val="bg2">
                    <a:lumMod val="25000"/>
                  </a:schemeClr>
                </a:solidFill>
                <a:latin typeface="Consolas" panose="020B0609020204030204" pitchFamily="49" charset="0"/>
              </a:rPr>
              <a:t>1-1-HelloWatchdog</a:t>
            </a:r>
          </a:p>
          <a:p>
            <a:pPr marL="945914" lvl="2" indent="-457200">
              <a:buFont typeface="Arial" panose="020B0604020202020204" pitchFamily="34" charset="0"/>
              <a:buChar char="•"/>
            </a:pPr>
            <a:r>
              <a:rPr lang="en-GB" sz="2400" dirty="0"/>
              <a:t>Configuration</a:t>
            </a:r>
          </a:p>
          <a:p>
            <a:pPr marL="945914" lvl="2" indent="-457200">
              <a:buFont typeface="Arial" panose="020B0604020202020204" pitchFamily="34" charset="0"/>
              <a:buChar char="•"/>
            </a:pPr>
            <a:r>
              <a:rPr lang="en-GB" sz="2400" dirty="0"/>
              <a:t>Compilation</a:t>
            </a:r>
          </a:p>
          <a:p>
            <a:pPr marL="945914" lvl="2" indent="-457200">
              <a:buFont typeface="Arial" panose="020B0604020202020204" pitchFamily="34" charset="0"/>
              <a:buChar char="•"/>
            </a:pPr>
            <a:r>
              <a:rPr lang="en-GB" sz="2400" dirty="0"/>
              <a:t>Upload configured project to GitHub</a:t>
            </a:r>
          </a:p>
          <a:p>
            <a:pPr marL="1185984" lvl="3" indent="-457200">
              <a:buFont typeface="Arial" panose="020B0604020202020204" pitchFamily="34" charset="0"/>
              <a:buChar char="•"/>
            </a:pPr>
            <a:r>
              <a:rPr lang="en-GB" sz="2400" dirty="0"/>
              <a:t>Task 1: </a:t>
            </a:r>
            <a:r>
              <a:rPr lang="en-GB" sz="2400" dirty="0">
                <a:solidFill>
                  <a:schemeClr val="bg2">
                    <a:lumMod val="25000"/>
                  </a:schemeClr>
                </a:solidFill>
                <a:latin typeface="Consolas" panose="020B0609020204030204" pitchFamily="49" charset="0"/>
              </a:rPr>
              <a:t>1-1-HelloWatchdog</a:t>
            </a:r>
            <a:endParaRPr lang="en-GB" sz="2400" dirty="0"/>
          </a:p>
          <a:p>
            <a:pPr marL="945914" lvl="2" indent="-457200">
              <a:buFont typeface="Arial" panose="020B0604020202020204" pitchFamily="34" charset="0"/>
              <a:buChar char="•"/>
            </a:pPr>
            <a:r>
              <a:rPr lang="en-GB" sz="2400" b="1" dirty="0"/>
              <a:t>Debug Configuration</a:t>
            </a:r>
          </a:p>
          <a:p>
            <a:pPr marL="945914" lvl="2" indent="-457200">
              <a:buFont typeface="Arial" panose="020B0604020202020204" pitchFamily="34" charset="0"/>
              <a:buChar char="•"/>
            </a:pPr>
            <a:r>
              <a:rPr lang="en-GB" sz="2400" b="1" dirty="0"/>
              <a:t>Hardware Debug</a:t>
            </a:r>
          </a:p>
          <a:p>
            <a:pPr marL="1185984" lvl="3" indent="-457200">
              <a:buFont typeface="Arial" panose="020B0604020202020204" pitchFamily="34" charset="0"/>
              <a:buChar char="•"/>
            </a:pPr>
            <a:r>
              <a:rPr lang="en-GB" sz="2400" dirty="0"/>
              <a:t>Tasks 2/3: </a:t>
            </a:r>
            <a:r>
              <a:rPr lang="en-GB" sz="2400" dirty="0">
                <a:solidFill>
                  <a:schemeClr val="bg2">
                    <a:lumMod val="25000"/>
                  </a:schemeClr>
                </a:solidFill>
                <a:latin typeface="Consolas" panose="020B0609020204030204" pitchFamily="49" charset="0"/>
              </a:rPr>
              <a:t>1-1-HelloWatchdog</a:t>
            </a:r>
            <a:endParaRPr lang="en-GB" sz="2400" dirty="0"/>
          </a:p>
          <a:p>
            <a:pPr lvl="2" indent="0">
              <a:buNone/>
            </a:pPr>
            <a:endParaRPr lang="en-GB" sz="2400" b="1" dirty="0"/>
          </a:p>
        </p:txBody>
      </p:sp>
      <p:sp>
        <p:nvSpPr>
          <p:cNvPr id="3" name="Title 2">
            <a:extLst>
              <a:ext uri="{FF2B5EF4-FFF2-40B4-BE49-F238E27FC236}">
                <a16:creationId xmlns:a16="http://schemas.microsoft.com/office/drawing/2014/main" id="{8D93A926-B445-4395-88C0-04E97F38CA58}"/>
              </a:ext>
            </a:extLst>
          </p:cNvPr>
          <p:cNvSpPr>
            <a:spLocks noGrp="1"/>
          </p:cNvSpPr>
          <p:nvPr>
            <p:ph type="title"/>
          </p:nvPr>
        </p:nvSpPr>
        <p:spPr/>
        <p:txBody>
          <a:bodyPr/>
          <a:lstStyle/>
          <a:p>
            <a:r>
              <a:rPr lang="en-GB" dirty="0"/>
              <a:t>Unit 1.1 Introduction to Arm Development Studio</a:t>
            </a:r>
          </a:p>
        </p:txBody>
      </p:sp>
    </p:spTree>
    <p:extLst>
      <p:ext uri="{BB962C8B-B14F-4D97-AF65-F5344CB8AC3E}">
        <p14:creationId xmlns:p14="http://schemas.microsoft.com/office/powerpoint/2010/main" val="2698863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D2A4C2F-BBF9-F100-32C0-0D6ACB132B04}"/>
              </a:ext>
            </a:extLst>
          </p:cNvPr>
          <p:cNvPicPr>
            <a:picLocks noGrp="1" noChangeAspect="1"/>
          </p:cNvPicPr>
          <p:nvPr>
            <p:ph sz="half" idx="10"/>
          </p:nvPr>
        </p:nvPicPr>
        <p:blipFill>
          <a:blip r:embed="rId3"/>
          <a:stretch>
            <a:fillRect/>
          </a:stretch>
        </p:blipFill>
        <p:spPr>
          <a:xfrm>
            <a:off x="2943097" y="1998663"/>
            <a:ext cx="8742618" cy="5497512"/>
          </a:xfrm>
        </p:spPr>
      </p:pic>
      <p:sp>
        <p:nvSpPr>
          <p:cNvPr id="3" name="Title 2">
            <a:extLst>
              <a:ext uri="{FF2B5EF4-FFF2-40B4-BE49-F238E27FC236}">
                <a16:creationId xmlns:a16="http://schemas.microsoft.com/office/drawing/2014/main" id="{407F8CFD-CCE5-6C3D-4E1F-8CB9313045CB}"/>
              </a:ext>
            </a:extLst>
          </p:cNvPr>
          <p:cNvSpPr>
            <a:spLocks noGrp="1"/>
          </p:cNvSpPr>
          <p:nvPr>
            <p:ph type="title"/>
          </p:nvPr>
        </p:nvSpPr>
        <p:spPr/>
        <p:txBody>
          <a:bodyPr/>
          <a:lstStyle/>
          <a:p>
            <a:r>
              <a:rPr lang="en-GB" dirty="0"/>
              <a:t>Arm Development Studio Generalised Workflow</a:t>
            </a:r>
          </a:p>
        </p:txBody>
      </p:sp>
    </p:spTree>
    <p:extLst>
      <p:ext uri="{BB962C8B-B14F-4D97-AF65-F5344CB8AC3E}">
        <p14:creationId xmlns:p14="http://schemas.microsoft.com/office/powerpoint/2010/main" val="360411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uter&#10;&#10;Description automatically generated">
            <a:extLst>
              <a:ext uri="{FF2B5EF4-FFF2-40B4-BE49-F238E27FC236}">
                <a16:creationId xmlns:a16="http://schemas.microsoft.com/office/drawing/2014/main" id="{D75E2C04-A862-481A-22DB-56D43443B8E5}"/>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2834289" y="943416"/>
            <a:ext cx="8964996" cy="6344356"/>
          </a:xfrm>
          <a:prstGeom prst="rect">
            <a:avLst/>
          </a:prstGeom>
        </p:spPr>
      </p:pic>
    </p:spTree>
    <p:extLst>
      <p:ext uri="{BB962C8B-B14F-4D97-AF65-F5344CB8AC3E}">
        <p14:creationId xmlns:p14="http://schemas.microsoft.com/office/powerpoint/2010/main" val="4119482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34147-B1E9-77A7-7D44-C1864AAB853F}"/>
              </a:ext>
            </a:extLst>
          </p:cNvPr>
          <p:cNvPicPr>
            <a:picLocks noChangeAspect="1"/>
          </p:cNvPicPr>
          <p:nvPr/>
        </p:nvPicPr>
        <p:blipFill>
          <a:blip r:embed="rId2"/>
          <a:stretch>
            <a:fillRect/>
          </a:stretch>
        </p:blipFill>
        <p:spPr>
          <a:xfrm>
            <a:off x="3213714" y="290488"/>
            <a:ext cx="8206146" cy="7569522"/>
          </a:xfrm>
          <a:prstGeom prst="rect">
            <a:avLst/>
          </a:prstGeom>
        </p:spPr>
      </p:pic>
    </p:spTree>
    <p:extLst>
      <p:ext uri="{BB962C8B-B14F-4D97-AF65-F5344CB8AC3E}">
        <p14:creationId xmlns:p14="http://schemas.microsoft.com/office/powerpoint/2010/main" val="124303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0967091-0B45-F309-0BF5-E8085376AB3E}"/>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26F68C82-C3F7-2C41-2F14-287AB5E9CF41}"/>
              </a:ext>
            </a:extLst>
          </p:cNvPr>
          <p:cNvSpPr>
            <a:spLocks noGrp="1"/>
          </p:cNvSpPr>
          <p:nvPr>
            <p:ph type="title"/>
          </p:nvPr>
        </p:nvSpPr>
        <p:spPr/>
        <p:txBody>
          <a:bodyPr/>
          <a:lstStyle/>
          <a:p>
            <a:r>
              <a:rPr lang="en-GB" dirty="0"/>
              <a:t>DS-5 Demo</a:t>
            </a:r>
          </a:p>
        </p:txBody>
      </p:sp>
      <p:sp>
        <p:nvSpPr>
          <p:cNvPr id="6" name="Text Placeholder 5">
            <a:extLst>
              <a:ext uri="{FF2B5EF4-FFF2-40B4-BE49-F238E27FC236}">
                <a16:creationId xmlns:a16="http://schemas.microsoft.com/office/drawing/2014/main" id="{1FF15FB5-2764-5C67-502E-FDA1C0B85887}"/>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A0475DB6-BC99-75C1-5E90-68083079B89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747587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0"/>
          </p:nvPr>
        </p:nvSpPr>
        <p:spPr>
          <a:xfrm>
            <a:off x="432094" y="1998738"/>
            <a:ext cx="9188949" cy="5933280"/>
          </a:xfrm>
        </p:spPr>
        <p:txBody>
          <a:bodyPr/>
          <a:lstStyle/>
          <a:p>
            <a:pPr marL="514350" indent="-514350">
              <a:spcBef>
                <a:spcPts val="0"/>
              </a:spcBef>
              <a:spcAft>
                <a:spcPts val="0"/>
              </a:spcAft>
              <a:buFont typeface="Arial" panose="020B0604020202020204" pitchFamily="34" charset="0"/>
              <a:buChar char="•"/>
            </a:pPr>
            <a:r>
              <a:rPr lang="en-GB" dirty="0">
                <a:solidFill>
                  <a:schemeClr val="bg1">
                    <a:lumMod val="65000"/>
                  </a:schemeClr>
                </a:solidFill>
              </a:rPr>
              <a:t>Joint Embedded Systems Introduction Lecture</a:t>
            </a:r>
          </a:p>
          <a:p>
            <a:pPr marL="514350" indent="-514350">
              <a:buFont typeface="Arial" panose="020B0604020202020204" pitchFamily="34" charset="0"/>
              <a:buChar char="•"/>
            </a:pPr>
            <a:r>
              <a:rPr lang="en-GB" dirty="0"/>
              <a:t>3 technical units – 2 weeks each</a:t>
            </a:r>
          </a:p>
          <a:p>
            <a:pPr marL="758707" lvl="1" indent="-514350">
              <a:buFont typeface="Arial" panose="020B0604020202020204" pitchFamily="34" charset="0"/>
              <a:buChar char="•"/>
            </a:pPr>
            <a:r>
              <a:rPr lang="en-GB" dirty="0"/>
              <a:t>Weekly live unit lectures – now();</a:t>
            </a:r>
          </a:p>
          <a:p>
            <a:pPr marL="758707" lvl="1" indent="-514350">
              <a:buFont typeface="Arial" panose="020B0604020202020204" pitchFamily="34" charset="0"/>
              <a:buChar char="•"/>
            </a:pPr>
            <a:r>
              <a:rPr lang="en-GB" b="1" dirty="0"/>
              <a:t>Written Notes - Minerva &gt; ELEC5620M &gt; Unit 1 etc</a:t>
            </a:r>
          </a:p>
          <a:p>
            <a:pPr marL="1003064" lvl="2" indent="-514350">
              <a:buFont typeface="Arial" panose="020B0604020202020204" pitchFamily="34" charset="0"/>
              <a:buChar char="•"/>
            </a:pPr>
            <a:r>
              <a:rPr lang="en-GB" dirty="0"/>
              <a:t>Read notes BEFORE the attempting practical work.</a:t>
            </a:r>
            <a:br>
              <a:rPr lang="en-GB" dirty="0"/>
            </a:br>
            <a:r>
              <a:rPr lang="en-GB" dirty="0"/>
              <a:t>You do not need to be at a computer to read these.</a:t>
            </a:r>
          </a:p>
          <a:p>
            <a:pPr marL="1003064" lvl="2" indent="-514350">
              <a:buFont typeface="Arial" panose="020B0604020202020204" pitchFamily="34" charset="0"/>
              <a:buChar char="•"/>
            </a:pPr>
            <a:r>
              <a:rPr lang="en-GB" dirty="0"/>
              <a:t>Technical Tasks highlighted in the notes. </a:t>
            </a:r>
          </a:p>
          <a:p>
            <a:pPr marL="1003064" lvl="2" indent="-514350">
              <a:buFont typeface="Arial" panose="020B0604020202020204" pitchFamily="34" charset="0"/>
              <a:buChar char="•"/>
            </a:pPr>
            <a:r>
              <a:rPr lang="en-GB" dirty="0"/>
              <a:t>Starter code downloaded from GitHub Classrooms.</a:t>
            </a:r>
          </a:p>
          <a:p>
            <a:pPr marL="1003064" lvl="2" indent="-514350">
              <a:buFont typeface="Arial" panose="020B0604020202020204" pitchFamily="34" charset="0"/>
              <a:buChar char="•"/>
            </a:pPr>
            <a:r>
              <a:rPr lang="en-GB" dirty="0" err="1"/>
              <a:t>Github</a:t>
            </a:r>
            <a:r>
              <a:rPr lang="en-GB" dirty="0"/>
              <a:t> Classrooms submission of code for Tasks including incremental changes – Industry Standard</a:t>
            </a:r>
          </a:p>
          <a:p>
            <a:pPr marL="514350" indent="-514350">
              <a:buFont typeface="Arial" panose="020B0604020202020204" pitchFamily="34" charset="0"/>
              <a:buChar char="•"/>
            </a:pPr>
            <a:r>
              <a:rPr lang="en-GB" dirty="0"/>
              <a:t>Lab surgery – Fridays 9-11am – Lab 160 Elec. Eng.</a:t>
            </a:r>
          </a:p>
          <a:p>
            <a:pPr marL="758707" lvl="1" indent="-514350">
              <a:buFont typeface="Arial" panose="020B0604020202020204" pitchFamily="34" charset="0"/>
              <a:buChar char="•"/>
            </a:pPr>
            <a:r>
              <a:rPr lang="en-GB" dirty="0"/>
              <a:t>Not a teaching session – Work outside class – come with problems.</a:t>
            </a:r>
          </a:p>
        </p:txBody>
      </p:sp>
      <p:sp>
        <p:nvSpPr>
          <p:cNvPr id="3" name="Title 2"/>
          <p:cNvSpPr>
            <a:spLocks noGrp="1"/>
          </p:cNvSpPr>
          <p:nvPr>
            <p:ph type="title"/>
          </p:nvPr>
        </p:nvSpPr>
        <p:spPr/>
        <p:txBody>
          <a:bodyPr/>
          <a:lstStyle/>
          <a:p>
            <a:r>
              <a:rPr lang="en-GB" dirty="0"/>
              <a:t>ELEC5620M</a:t>
            </a:r>
            <a:br>
              <a:rPr lang="en-GB" dirty="0"/>
            </a:br>
            <a:r>
              <a:rPr lang="en-GB" dirty="0"/>
              <a:t>Module Format</a:t>
            </a:r>
          </a:p>
        </p:txBody>
      </p:sp>
      <p:pic>
        <p:nvPicPr>
          <p:cNvPr id="6" name="Picture 5">
            <a:extLst>
              <a:ext uri="{FF2B5EF4-FFF2-40B4-BE49-F238E27FC236}">
                <a16:creationId xmlns:a16="http://schemas.microsoft.com/office/drawing/2014/main" id="{234FA4D4-BCC5-A980-0C86-C139C1F80BBC}"/>
              </a:ext>
            </a:extLst>
          </p:cNvPr>
          <p:cNvPicPr>
            <a:picLocks noChangeAspect="1"/>
          </p:cNvPicPr>
          <p:nvPr/>
        </p:nvPicPr>
        <p:blipFill>
          <a:blip r:embed="rId3"/>
          <a:stretch>
            <a:fillRect/>
          </a:stretch>
        </p:blipFill>
        <p:spPr>
          <a:xfrm>
            <a:off x="9917798" y="2021791"/>
            <a:ext cx="3591677" cy="5118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9714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diagram&#10;&#10;Description automatically generated">
            <a:extLst>
              <a:ext uri="{FF2B5EF4-FFF2-40B4-BE49-F238E27FC236}">
                <a16:creationId xmlns:a16="http://schemas.microsoft.com/office/drawing/2014/main" id="{027F6619-88F7-427E-90E6-94E427977B8C}"/>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tretch>
            <a:fillRect/>
          </a:stretch>
        </p:blipFill>
        <p:spPr>
          <a:xfrm>
            <a:off x="432094" y="2612387"/>
            <a:ext cx="13764308" cy="4269686"/>
          </a:xfrm>
          <a:noFill/>
        </p:spPr>
      </p:pic>
      <p:sp>
        <p:nvSpPr>
          <p:cNvPr id="3" name="Title 2">
            <a:extLst>
              <a:ext uri="{FF2B5EF4-FFF2-40B4-BE49-F238E27FC236}">
                <a16:creationId xmlns:a16="http://schemas.microsoft.com/office/drawing/2014/main" id="{4CF06226-9F24-4982-9454-852C5F95E925}"/>
              </a:ext>
            </a:extLst>
          </p:cNvPr>
          <p:cNvSpPr>
            <a:spLocks noGrp="1"/>
          </p:cNvSpPr>
          <p:nvPr>
            <p:ph type="title"/>
          </p:nvPr>
        </p:nvSpPr>
        <p:spPr>
          <a:xfrm>
            <a:off x="432094" y="496896"/>
            <a:ext cx="10573176" cy="1080344"/>
          </a:xfrm>
        </p:spPr>
        <p:txBody>
          <a:bodyPr wrap="square" anchor="b">
            <a:normAutofit/>
          </a:bodyPr>
          <a:lstStyle/>
          <a:p>
            <a:r>
              <a:rPr lang="en-GB" dirty="0"/>
              <a:t>Watchdog Timer</a:t>
            </a:r>
          </a:p>
        </p:txBody>
      </p:sp>
    </p:spTree>
    <p:extLst>
      <p:ext uri="{BB962C8B-B14F-4D97-AF65-F5344CB8AC3E}">
        <p14:creationId xmlns:p14="http://schemas.microsoft.com/office/powerpoint/2010/main" val="261452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1867D3-1132-40E3-B866-6C719372CC57}"/>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tretch>
            <a:fillRect/>
          </a:stretch>
        </p:blipFill>
        <p:spPr>
          <a:xfrm>
            <a:off x="9966547" y="1961807"/>
            <a:ext cx="4191000" cy="3143250"/>
          </a:xfrm>
        </p:spPr>
      </p:pic>
      <p:sp>
        <p:nvSpPr>
          <p:cNvPr id="3" name="Title 2">
            <a:extLst>
              <a:ext uri="{FF2B5EF4-FFF2-40B4-BE49-F238E27FC236}">
                <a16:creationId xmlns:a16="http://schemas.microsoft.com/office/drawing/2014/main" id="{BD67BBC0-3B84-4D44-9308-F7A3553A8B6C}"/>
              </a:ext>
            </a:extLst>
          </p:cNvPr>
          <p:cNvSpPr>
            <a:spLocks noGrp="1"/>
          </p:cNvSpPr>
          <p:nvPr>
            <p:ph type="title"/>
          </p:nvPr>
        </p:nvSpPr>
        <p:spPr/>
        <p:txBody>
          <a:bodyPr/>
          <a:lstStyle/>
          <a:p>
            <a:r>
              <a:rPr lang="en-GB" dirty="0"/>
              <a:t>Watchdogs in Space!</a:t>
            </a:r>
          </a:p>
        </p:txBody>
      </p:sp>
      <p:sp>
        <p:nvSpPr>
          <p:cNvPr id="6" name="Rectangle 5">
            <a:extLst>
              <a:ext uri="{FF2B5EF4-FFF2-40B4-BE49-F238E27FC236}">
                <a16:creationId xmlns:a16="http://schemas.microsoft.com/office/drawing/2014/main" id="{B1B5189F-DA0D-4ED1-8E61-9B4C78175F7A}"/>
              </a:ext>
            </a:extLst>
          </p:cNvPr>
          <p:cNvSpPr/>
          <p:nvPr/>
        </p:nvSpPr>
        <p:spPr>
          <a:xfrm>
            <a:off x="260003" y="6995914"/>
            <a:ext cx="13609512" cy="1631216"/>
          </a:xfrm>
          <a:prstGeom prst="rect">
            <a:avLst/>
          </a:prstGeom>
        </p:spPr>
        <p:txBody>
          <a:bodyPr wrap="square">
            <a:spAutoFit/>
          </a:bodyPr>
          <a:lstStyle/>
          <a:p>
            <a:r>
              <a:rPr lang="en-GB" dirty="0">
                <a:hlinkClick r:id="rId3"/>
              </a:rPr>
              <a:t>https://www.nasa.gov/mission_pages/LCROSS/searchforwater/clementine.html</a:t>
            </a:r>
            <a:endParaRPr lang="en-GB" dirty="0"/>
          </a:p>
          <a:p>
            <a:r>
              <a:rPr lang="en-GB" dirty="0">
                <a:hlinkClick r:id="rId4"/>
              </a:rPr>
              <a:t>https://mars.nasa.gov/MPF/roverpwr/power.html</a:t>
            </a:r>
            <a:r>
              <a:rPr lang="en-GB" dirty="0"/>
              <a:t> </a:t>
            </a:r>
          </a:p>
          <a:p>
            <a:r>
              <a:rPr lang="en-GB" dirty="0">
                <a:hlinkClick r:id="rId5"/>
              </a:rPr>
              <a:t>https://www.nasa.gov/vision/universe/solarsystem/30dec_gusevcrater.html</a:t>
            </a:r>
            <a:endParaRPr lang="en-GB" dirty="0"/>
          </a:p>
          <a:p>
            <a:endParaRPr lang="en-GB" dirty="0"/>
          </a:p>
          <a:p>
            <a:endParaRPr lang="en-GB" dirty="0"/>
          </a:p>
        </p:txBody>
      </p:sp>
      <p:pic>
        <p:nvPicPr>
          <p:cNvPr id="8" name="Picture 7" descr="A picture containing text, satellite&#10;&#10;Description automatically generated">
            <a:extLst>
              <a:ext uri="{FF2B5EF4-FFF2-40B4-BE49-F238E27FC236}">
                <a16:creationId xmlns:a16="http://schemas.microsoft.com/office/drawing/2014/main" id="{95E24B45-9032-4EE4-A3DC-C4B88B00011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7965" r="97788">
                        <a14:foregroundMark x1="10177" y1="21765" x2="10619" y2="48824"/>
                        <a14:foregroundMark x1="74779" y1="45294" x2="73009" y2="67059"/>
                        <a14:foregroundMark x1="73009" y1="67059" x2="69469" y2="55882"/>
                        <a14:foregroundMark x1="60177" y1="55882" x2="68142" y2="57647"/>
                        <a14:foregroundMark x1="85841" y1="57059" x2="90265" y2="63529"/>
                        <a14:foregroundMark x1="92478" y1="72353" x2="98230" y2="53529"/>
                        <a14:foregroundMark x1="98230" y1="53529" x2="98230" y2="53529"/>
                        <a14:foregroundMark x1="50000" y1="15882" x2="50000" y2="18824"/>
                        <a14:foregroundMark x1="52655" y1="14706" x2="47788" y2="31765"/>
                        <a14:foregroundMark x1="7965" y1="19412" x2="26549" y2="25294"/>
                        <a14:foregroundMark x1="26549" y1="25294" x2="23009" y2="54118"/>
                      </a14:backgroundRemoval>
                    </a14:imgEffect>
                  </a14:imgLayer>
                </a14:imgProps>
              </a:ext>
              <a:ext uri="{28A0092B-C50C-407E-A947-70E740481C1C}">
                <a14:useLocalDpi xmlns:a14="http://schemas.microsoft.com/office/drawing/2010/main" val="0"/>
              </a:ext>
            </a:extLst>
          </a:blip>
          <a:stretch>
            <a:fillRect/>
          </a:stretch>
        </p:blipFill>
        <p:spPr>
          <a:xfrm>
            <a:off x="432093" y="2027362"/>
            <a:ext cx="4004374" cy="3012140"/>
          </a:xfrm>
          <a:prstGeom prst="rect">
            <a:avLst/>
          </a:prstGeom>
        </p:spPr>
      </p:pic>
      <p:pic>
        <p:nvPicPr>
          <p:cNvPr id="12" name="Picture 11" descr="A picture containing outdoor, transport&#10;&#10;Description automatically generated">
            <a:extLst>
              <a:ext uri="{FF2B5EF4-FFF2-40B4-BE49-F238E27FC236}">
                <a16:creationId xmlns:a16="http://schemas.microsoft.com/office/drawing/2014/main" id="{D4A1E7CC-385F-4995-8263-8C215C67D2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8606" y="2027362"/>
            <a:ext cx="3925802" cy="3143250"/>
          </a:xfrm>
          <a:prstGeom prst="rect">
            <a:avLst/>
          </a:prstGeom>
        </p:spPr>
      </p:pic>
      <p:sp>
        <p:nvSpPr>
          <p:cNvPr id="13" name="TextBox 12">
            <a:extLst>
              <a:ext uri="{FF2B5EF4-FFF2-40B4-BE49-F238E27FC236}">
                <a16:creationId xmlns:a16="http://schemas.microsoft.com/office/drawing/2014/main" id="{2D15B6F1-FAEB-4347-8A86-50A362114D23}"/>
              </a:ext>
            </a:extLst>
          </p:cNvPr>
          <p:cNvSpPr txBox="1"/>
          <p:nvPr/>
        </p:nvSpPr>
        <p:spPr>
          <a:xfrm>
            <a:off x="1255848" y="5267722"/>
            <a:ext cx="2356864" cy="400110"/>
          </a:xfrm>
          <a:prstGeom prst="rect">
            <a:avLst/>
          </a:prstGeom>
          <a:noFill/>
        </p:spPr>
        <p:txBody>
          <a:bodyPr wrap="none" rtlCol="0">
            <a:spAutoFit/>
          </a:bodyPr>
          <a:lstStyle/>
          <a:p>
            <a:r>
              <a:rPr lang="en-GB" b="1" dirty="0"/>
              <a:t>NASA Clementine</a:t>
            </a:r>
          </a:p>
        </p:txBody>
      </p:sp>
      <p:sp>
        <p:nvSpPr>
          <p:cNvPr id="14" name="TextBox 13">
            <a:extLst>
              <a:ext uri="{FF2B5EF4-FFF2-40B4-BE49-F238E27FC236}">
                <a16:creationId xmlns:a16="http://schemas.microsoft.com/office/drawing/2014/main" id="{DCD418E8-CAEC-4F9B-BE35-F30A7FEC3CCB}"/>
              </a:ext>
            </a:extLst>
          </p:cNvPr>
          <p:cNvSpPr txBox="1"/>
          <p:nvPr/>
        </p:nvSpPr>
        <p:spPr>
          <a:xfrm>
            <a:off x="6079982" y="5330267"/>
            <a:ext cx="2243050" cy="400110"/>
          </a:xfrm>
          <a:prstGeom prst="rect">
            <a:avLst/>
          </a:prstGeom>
          <a:noFill/>
        </p:spPr>
        <p:txBody>
          <a:bodyPr wrap="none" rtlCol="0">
            <a:spAutoFit/>
          </a:bodyPr>
          <a:lstStyle/>
          <a:p>
            <a:r>
              <a:rPr lang="en-GB" b="1" dirty="0"/>
              <a:t>NASA Pathfinder</a:t>
            </a:r>
          </a:p>
        </p:txBody>
      </p:sp>
      <p:sp>
        <p:nvSpPr>
          <p:cNvPr id="15" name="TextBox 14">
            <a:extLst>
              <a:ext uri="{FF2B5EF4-FFF2-40B4-BE49-F238E27FC236}">
                <a16:creationId xmlns:a16="http://schemas.microsoft.com/office/drawing/2014/main" id="{4180E57E-B841-4523-9756-F69E69646B1D}"/>
              </a:ext>
            </a:extLst>
          </p:cNvPr>
          <p:cNvSpPr txBox="1"/>
          <p:nvPr/>
        </p:nvSpPr>
        <p:spPr>
          <a:xfrm>
            <a:off x="11247497" y="5330267"/>
            <a:ext cx="1629100" cy="400110"/>
          </a:xfrm>
          <a:prstGeom prst="rect">
            <a:avLst/>
          </a:prstGeom>
          <a:noFill/>
        </p:spPr>
        <p:txBody>
          <a:bodyPr wrap="none" rtlCol="0">
            <a:spAutoFit/>
          </a:bodyPr>
          <a:lstStyle/>
          <a:p>
            <a:r>
              <a:rPr lang="en-GB" b="1" dirty="0"/>
              <a:t>NASA Spirit</a:t>
            </a:r>
          </a:p>
        </p:txBody>
      </p:sp>
    </p:spTree>
    <p:extLst>
      <p:ext uri="{BB962C8B-B14F-4D97-AF65-F5344CB8AC3E}">
        <p14:creationId xmlns:p14="http://schemas.microsoft.com/office/powerpoint/2010/main" val="535351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1867D3-1132-40E3-B866-6C719372CC57}"/>
              </a:ext>
            </a:extLst>
          </p:cNvPr>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9966547" y="1961807"/>
            <a:ext cx="4191000" cy="3143250"/>
          </a:xfrm>
        </p:spPr>
      </p:pic>
      <p:sp>
        <p:nvSpPr>
          <p:cNvPr id="3" name="Title 2">
            <a:extLst>
              <a:ext uri="{FF2B5EF4-FFF2-40B4-BE49-F238E27FC236}">
                <a16:creationId xmlns:a16="http://schemas.microsoft.com/office/drawing/2014/main" id="{BD67BBC0-3B84-4D44-9308-F7A3553A8B6C}"/>
              </a:ext>
            </a:extLst>
          </p:cNvPr>
          <p:cNvSpPr>
            <a:spLocks noGrp="1"/>
          </p:cNvSpPr>
          <p:nvPr>
            <p:ph type="title"/>
          </p:nvPr>
        </p:nvSpPr>
        <p:spPr/>
        <p:txBody>
          <a:bodyPr/>
          <a:lstStyle/>
          <a:p>
            <a:r>
              <a:rPr lang="en-GB" dirty="0"/>
              <a:t>Watchdogs in Space!</a:t>
            </a:r>
          </a:p>
        </p:txBody>
      </p:sp>
      <p:sp>
        <p:nvSpPr>
          <p:cNvPr id="6" name="Rectangle 5">
            <a:extLst>
              <a:ext uri="{FF2B5EF4-FFF2-40B4-BE49-F238E27FC236}">
                <a16:creationId xmlns:a16="http://schemas.microsoft.com/office/drawing/2014/main" id="{B1B5189F-DA0D-4ED1-8E61-9B4C78175F7A}"/>
              </a:ext>
            </a:extLst>
          </p:cNvPr>
          <p:cNvSpPr/>
          <p:nvPr/>
        </p:nvSpPr>
        <p:spPr>
          <a:xfrm>
            <a:off x="260003" y="6995914"/>
            <a:ext cx="13609512" cy="1631216"/>
          </a:xfrm>
          <a:prstGeom prst="rect">
            <a:avLst/>
          </a:prstGeom>
        </p:spPr>
        <p:txBody>
          <a:bodyPr wrap="square">
            <a:spAutoFit/>
          </a:bodyPr>
          <a:lstStyle/>
          <a:p>
            <a:r>
              <a:rPr lang="en-GB" dirty="0">
                <a:hlinkClick r:id="rId4"/>
              </a:rPr>
              <a:t>https://www.nasa.gov/mission_pages/LCROSS/searchforwater/clementine.html</a:t>
            </a:r>
            <a:endParaRPr lang="en-GB" dirty="0"/>
          </a:p>
          <a:p>
            <a:r>
              <a:rPr lang="en-GB" dirty="0">
                <a:hlinkClick r:id="rId5"/>
              </a:rPr>
              <a:t>https://mars.nasa.gov/MPF/roverpwr/power.html</a:t>
            </a:r>
            <a:r>
              <a:rPr lang="en-GB" dirty="0"/>
              <a:t> </a:t>
            </a:r>
          </a:p>
          <a:p>
            <a:r>
              <a:rPr lang="en-GB" dirty="0">
                <a:hlinkClick r:id="rId6"/>
              </a:rPr>
              <a:t>https://www.nasa.gov/vision/universe/solarsystem/30dec_gusevcrater.html</a:t>
            </a:r>
            <a:endParaRPr lang="en-GB" dirty="0"/>
          </a:p>
          <a:p>
            <a:endParaRPr lang="en-GB" dirty="0"/>
          </a:p>
          <a:p>
            <a:endParaRPr lang="en-GB" dirty="0"/>
          </a:p>
        </p:txBody>
      </p:sp>
      <p:pic>
        <p:nvPicPr>
          <p:cNvPr id="8" name="Picture 7" descr="A picture containing text, satellite&#10;&#10;Description automatically generated">
            <a:extLst>
              <a:ext uri="{FF2B5EF4-FFF2-40B4-BE49-F238E27FC236}">
                <a16:creationId xmlns:a16="http://schemas.microsoft.com/office/drawing/2014/main" id="{95E24B45-9032-4EE4-A3DC-C4B88B00011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7965" r="97788">
                        <a14:foregroundMark x1="10177" y1="21765" x2="10619" y2="48824"/>
                        <a14:foregroundMark x1="74779" y1="45294" x2="73009" y2="67059"/>
                        <a14:foregroundMark x1="73009" y1="67059" x2="69469" y2="55882"/>
                        <a14:foregroundMark x1="60177" y1="55882" x2="68142" y2="57647"/>
                        <a14:foregroundMark x1="85841" y1="57059" x2="90265" y2="63529"/>
                        <a14:foregroundMark x1="92478" y1="72353" x2="98230" y2="53529"/>
                        <a14:foregroundMark x1="98230" y1="53529" x2="98230" y2="53529"/>
                        <a14:foregroundMark x1="50000" y1="15882" x2="50000" y2="18824"/>
                        <a14:foregroundMark x1="52655" y1="14706" x2="47788" y2="31765"/>
                        <a14:foregroundMark x1="7965" y1="19412" x2="26549" y2="25294"/>
                        <a14:foregroundMark x1="26549" y1="25294" x2="23009" y2="54118"/>
                      </a14:backgroundRemoval>
                    </a14:imgEffect>
                  </a14:imgLayer>
                </a14:imgProps>
              </a:ext>
              <a:ext uri="{28A0092B-C50C-407E-A947-70E740481C1C}">
                <a14:useLocalDpi xmlns:a14="http://schemas.microsoft.com/office/drawing/2010/main" val="0"/>
              </a:ext>
            </a:extLst>
          </a:blip>
          <a:stretch>
            <a:fillRect/>
          </a:stretch>
        </p:blipFill>
        <p:spPr>
          <a:xfrm>
            <a:off x="432093" y="2027362"/>
            <a:ext cx="4004374" cy="3012140"/>
          </a:xfrm>
          <a:prstGeom prst="rect">
            <a:avLst/>
          </a:prstGeom>
        </p:spPr>
      </p:pic>
      <p:pic>
        <p:nvPicPr>
          <p:cNvPr id="12" name="Picture 11" descr="A picture containing outdoor, transport&#10;&#10;Description automatically generated">
            <a:extLst>
              <a:ext uri="{FF2B5EF4-FFF2-40B4-BE49-F238E27FC236}">
                <a16:creationId xmlns:a16="http://schemas.microsoft.com/office/drawing/2014/main" id="{D4A1E7CC-385F-4995-8263-8C215C67D2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606" y="2027362"/>
            <a:ext cx="3925802" cy="3143250"/>
          </a:xfrm>
          <a:prstGeom prst="rect">
            <a:avLst/>
          </a:prstGeom>
        </p:spPr>
      </p:pic>
      <p:sp>
        <p:nvSpPr>
          <p:cNvPr id="13" name="TextBox 12">
            <a:extLst>
              <a:ext uri="{FF2B5EF4-FFF2-40B4-BE49-F238E27FC236}">
                <a16:creationId xmlns:a16="http://schemas.microsoft.com/office/drawing/2014/main" id="{2D15B6F1-FAEB-4347-8A86-50A362114D23}"/>
              </a:ext>
            </a:extLst>
          </p:cNvPr>
          <p:cNvSpPr txBox="1"/>
          <p:nvPr/>
        </p:nvSpPr>
        <p:spPr>
          <a:xfrm>
            <a:off x="1255848" y="5267722"/>
            <a:ext cx="2356864" cy="400110"/>
          </a:xfrm>
          <a:prstGeom prst="rect">
            <a:avLst/>
          </a:prstGeom>
          <a:noFill/>
        </p:spPr>
        <p:txBody>
          <a:bodyPr wrap="none" rtlCol="0">
            <a:spAutoFit/>
          </a:bodyPr>
          <a:lstStyle/>
          <a:p>
            <a:r>
              <a:rPr lang="en-GB" b="1" dirty="0"/>
              <a:t>NASA Clementine</a:t>
            </a:r>
          </a:p>
        </p:txBody>
      </p:sp>
      <p:sp>
        <p:nvSpPr>
          <p:cNvPr id="14" name="TextBox 13">
            <a:extLst>
              <a:ext uri="{FF2B5EF4-FFF2-40B4-BE49-F238E27FC236}">
                <a16:creationId xmlns:a16="http://schemas.microsoft.com/office/drawing/2014/main" id="{DCD418E8-CAEC-4F9B-BE35-F30A7FEC3CCB}"/>
              </a:ext>
            </a:extLst>
          </p:cNvPr>
          <p:cNvSpPr txBox="1"/>
          <p:nvPr/>
        </p:nvSpPr>
        <p:spPr>
          <a:xfrm>
            <a:off x="6079982" y="5330267"/>
            <a:ext cx="2243050" cy="400110"/>
          </a:xfrm>
          <a:prstGeom prst="rect">
            <a:avLst/>
          </a:prstGeom>
          <a:noFill/>
        </p:spPr>
        <p:txBody>
          <a:bodyPr wrap="none" rtlCol="0">
            <a:spAutoFit/>
          </a:bodyPr>
          <a:lstStyle/>
          <a:p>
            <a:r>
              <a:rPr lang="en-GB" b="1" dirty="0"/>
              <a:t>NASA Pathfinder</a:t>
            </a:r>
          </a:p>
        </p:txBody>
      </p:sp>
      <p:sp>
        <p:nvSpPr>
          <p:cNvPr id="15" name="TextBox 14">
            <a:extLst>
              <a:ext uri="{FF2B5EF4-FFF2-40B4-BE49-F238E27FC236}">
                <a16:creationId xmlns:a16="http://schemas.microsoft.com/office/drawing/2014/main" id="{4180E57E-B841-4523-9756-F69E69646B1D}"/>
              </a:ext>
            </a:extLst>
          </p:cNvPr>
          <p:cNvSpPr txBox="1"/>
          <p:nvPr/>
        </p:nvSpPr>
        <p:spPr>
          <a:xfrm>
            <a:off x="11247497" y="5330267"/>
            <a:ext cx="1629100" cy="400110"/>
          </a:xfrm>
          <a:prstGeom prst="rect">
            <a:avLst/>
          </a:prstGeom>
          <a:noFill/>
        </p:spPr>
        <p:txBody>
          <a:bodyPr wrap="none" rtlCol="0">
            <a:spAutoFit/>
          </a:bodyPr>
          <a:lstStyle/>
          <a:p>
            <a:r>
              <a:rPr lang="en-GB" b="1" dirty="0"/>
              <a:t>NASA Spirit</a:t>
            </a:r>
          </a:p>
        </p:txBody>
      </p:sp>
      <p:sp>
        <p:nvSpPr>
          <p:cNvPr id="2" name="&quot;Not Allowed&quot; Symbol 1">
            <a:extLst>
              <a:ext uri="{FF2B5EF4-FFF2-40B4-BE49-F238E27FC236}">
                <a16:creationId xmlns:a16="http://schemas.microsoft.com/office/drawing/2014/main" id="{B80E7EF3-20EC-46DA-8BCC-94777F5260CD}"/>
              </a:ext>
            </a:extLst>
          </p:cNvPr>
          <p:cNvSpPr/>
          <p:nvPr/>
        </p:nvSpPr>
        <p:spPr bwMode="auto">
          <a:xfrm>
            <a:off x="905190" y="1961807"/>
            <a:ext cx="3099229" cy="3099229"/>
          </a:xfrm>
          <a:prstGeom prst="noSmoking">
            <a:avLst>
              <a:gd name="adj" fmla="val 9455"/>
            </a:avLst>
          </a:prstGeom>
          <a:solidFill>
            <a:srgbClr val="FF0000"/>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solidFill>
                  <a:srgbClr val="FF0000"/>
                </a:solidFill>
              </a:ln>
              <a:solidFill>
                <a:srgbClr val="FF0000"/>
              </a:solidFill>
              <a:effectLst/>
              <a:latin typeface="TradeGothic LT" charset="0"/>
            </a:endParaRPr>
          </a:p>
        </p:txBody>
      </p:sp>
    </p:spTree>
    <p:extLst>
      <p:ext uri="{BB962C8B-B14F-4D97-AF65-F5344CB8AC3E}">
        <p14:creationId xmlns:p14="http://schemas.microsoft.com/office/powerpoint/2010/main" val="12524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725D3096-2387-45FA-AEA5-F567C6BA249D}"/>
              </a:ext>
            </a:extLst>
          </p:cNvPr>
          <p:cNvSpPr>
            <a:spLocks noGrp="1"/>
          </p:cNvSpPr>
          <p:nvPr>
            <p:ph type="title"/>
          </p:nvPr>
        </p:nvSpPr>
        <p:spPr/>
        <p:txBody>
          <a:bodyPr/>
          <a:lstStyle/>
          <a:p>
            <a:r>
              <a:rPr lang="en-GB" dirty="0"/>
              <a:t>Watchdog Timer Reset</a:t>
            </a:r>
          </a:p>
        </p:txBody>
      </p:sp>
      <p:sp>
        <p:nvSpPr>
          <p:cNvPr id="2" name="Content Placeholder 1">
            <a:extLst>
              <a:ext uri="{FF2B5EF4-FFF2-40B4-BE49-F238E27FC236}">
                <a16:creationId xmlns:a16="http://schemas.microsoft.com/office/drawing/2014/main" id="{91CAC4A2-D84B-4244-90E0-325D18571949}"/>
              </a:ext>
            </a:extLst>
          </p:cNvPr>
          <p:cNvSpPr>
            <a:spLocks noGrp="1"/>
          </p:cNvSpPr>
          <p:nvPr>
            <p:ph sz="half" idx="10"/>
          </p:nvPr>
        </p:nvSpPr>
        <p:spPr/>
        <p:txBody>
          <a:bodyPr/>
          <a:lstStyle/>
          <a:p>
            <a:endParaRPr lang="en-GB" b="0" dirty="0"/>
          </a:p>
          <a:p>
            <a:endParaRPr lang="en-GB" b="0" dirty="0"/>
          </a:p>
          <a:p>
            <a:endParaRPr lang="en-GB" b="0" dirty="0"/>
          </a:p>
          <a:p>
            <a:endParaRPr lang="en-GB" b="0" dirty="0"/>
          </a:p>
          <a:p>
            <a:endParaRPr lang="en-GB" b="0" dirty="0"/>
          </a:p>
          <a:p>
            <a:br>
              <a:rPr lang="en-GB" b="0" dirty="0"/>
            </a:br>
            <a:r>
              <a:rPr lang="en-GB" b="0" dirty="0"/>
              <a:t>See </a:t>
            </a:r>
            <a:r>
              <a:rPr lang="en-GB" dirty="0"/>
              <a:t>Minerva &gt; ELEC5620M &gt; General Resources &gt; Cyclone V HPS Register Address Map and Definitions</a:t>
            </a:r>
          </a:p>
          <a:p>
            <a:endParaRPr lang="en-GB" dirty="0"/>
          </a:p>
        </p:txBody>
      </p:sp>
      <p:pic>
        <p:nvPicPr>
          <p:cNvPr id="4" name="Picture 3">
            <a:extLst>
              <a:ext uri="{FF2B5EF4-FFF2-40B4-BE49-F238E27FC236}">
                <a16:creationId xmlns:a16="http://schemas.microsoft.com/office/drawing/2014/main" id="{15FD4128-C2D7-37FE-2844-7570C137F8A4}"/>
              </a:ext>
            </a:extLst>
          </p:cNvPr>
          <p:cNvPicPr>
            <a:picLocks noChangeAspect="1"/>
          </p:cNvPicPr>
          <p:nvPr/>
        </p:nvPicPr>
        <p:blipFill>
          <a:blip r:embed="rId3"/>
          <a:stretch>
            <a:fillRect/>
          </a:stretch>
        </p:blipFill>
        <p:spPr>
          <a:xfrm>
            <a:off x="598505" y="2020172"/>
            <a:ext cx="5172797" cy="2086266"/>
          </a:xfrm>
          <a:prstGeom prst="rect">
            <a:avLst/>
          </a:prstGeom>
        </p:spPr>
      </p:pic>
      <p:pic>
        <p:nvPicPr>
          <p:cNvPr id="8" name="Picture 7">
            <a:extLst>
              <a:ext uri="{FF2B5EF4-FFF2-40B4-BE49-F238E27FC236}">
                <a16:creationId xmlns:a16="http://schemas.microsoft.com/office/drawing/2014/main" id="{7BF88C37-EACA-05AB-28D6-AA846F13AAC5}"/>
              </a:ext>
            </a:extLst>
          </p:cNvPr>
          <p:cNvPicPr>
            <a:picLocks noChangeAspect="1"/>
          </p:cNvPicPr>
          <p:nvPr/>
        </p:nvPicPr>
        <p:blipFill>
          <a:blip r:embed="rId4"/>
          <a:stretch>
            <a:fillRect/>
          </a:stretch>
        </p:blipFill>
        <p:spPr>
          <a:xfrm>
            <a:off x="4724499" y="4106438"/>
            <a:ext cx="8941257" cy="1944216"/>
          </a:xfrm>
          <a:prstGeom prst="rect">
            <a:avLst/>
          </a:prstGeom>
        </p:spPr>
      </p:pic>
      <p:sp>
        <p:nvSpPr>
          <p:cNvPr id="9" name="TextBox 8">
            <a:extLst>
              <a:ext uri="{FF2B5EF4-FFF2-40B4-BE49-F238E27FC236}">
                <a16:creationId xmlns:a16="http://schemas.microsoft.com/office/drawing/2014/main" id="{9A420C01-02D1-4602-D288-87603C3CAC3C}"/>
              </a:ext>
            </a:extLst>
          </p:cNvPr>
          <p:cNvSpPr txBox="1"/>
          <p:nvPr/>
        </p:nvSpPr>
        <p:spPr>
          <a:xfrm>
            <a:off x="2248849" y="7603916"/>
            <a:ext cx="10849445" cy="400110"/>
          </a:xfrm>
          <a:prstGeom prst="rect">
            <a:avLst/>
          </a:prstGeom>
          <a:noFill/>
        </p:spPr>
        <p:txBody>
          <a:bodyPr wrap="none" rtlCol="0">
            <a:spAutoFit/>
          </a:bodyPr>
          <a:lstStyle/>
          <a:p>
            <a:pPr algn="ctr"/>
            <a:r>
              <a:rPr lang="en-GB" dirty="0"/>
              <a:t>Challenge: Use debugger and check the </a:t>
            </a:r>
            <a:r>
              <a:rPr lang="en-GB" b="1" dirty="0" err="1"/>
              <a:t>wdt_torr</a:t>
            </a:r>
            <a:r>
              <a:rPr lang="en-GB" dirty="0"/>
              <a:t> register to determine </a:t>
            </a:r>
            <a:r>
              <a:rPr lang="en-GB" b="1" dirty="0" err="1"/>
              <a:t>wdt_ccvr</a:t>
            </a:r>
            <a:r>
              <a:rPr lang="en-GB" dirty="0"/>
              <a:t> reset value.</a:t>
            </a:r>
          </a:p>
        </p:txBody>
      </p:sp>
    </p:spTree>
    <p:extLst>
      <p:ext uri="{BB962C8B-B14F-4D97-AF65-F5344CB8AC3E}">
        <p14:creationId xmlns:p14="http://schemas.microsoft.com/office/powerpoint/2010/main" val="3795546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620769-539E-5DA0-487A-52BC02AE154A}"/>
              </a:ext>
            </a:extLst>
          </p:cNvPr>
          <p:cNvSpPr>
            <a:spLocks noGrp="1"/>
          </p:cNvSpPr>
          <p:nvPr>
            <p:ph sz="half" idx="10"/>
          </p:nvPr>
        </p:nvSpPr>
        <p:spPr>
          <a:xfrm>
            <a:off x="432094" y="1998738"/>
            <a:ext cx="13764308" cy="6149304"/>
          </a:xfrm>
        </p:spPr>
        <p:txBody>
          <a:bodyPr/>
          <a:lstStyle/>
          <a:p>
            <a:pPr algn="l">
              <a:spcBef>
                <a:spcPts val="0"/>
              </a:spcBef>
              <a:spcAft>
                <a:spcPts val="0"/>
              </a:spcAft>
            </a:pPr>
            <a:r>
              <a:rPr lang="en-GB" sz="1700" b="1" dirty="0">
                <a:solidFill>
                  <a:srgbClr val="7F0055"/>
                </a:solidFill>
                <a:latin typeface="Consolas" panose="020B0609020204030204" pitchFamily="49" charset="0"/>
              </a:rPr>
              <a:t>int</a:t>
            </a:r>
            <a:r>
              <a:rPr lang="en-GB" sz="1700" b="1" dirty="0">
                <a:solidFill>
                  <a:srgbClr val="000000"/>
                </a:solidFill>
                <a:latin typeface="Consolas" panose="020B0609020204030204" pitchFamily="49" charset="0"/>
              </a:rPr>
              <a:t> main(</a:t>
            </a:r>
            <a:r>
              <a:rPr lang="en-GB" sz="1700" b="1" dirty="0">
                <a:solidFill>
                  <a:srgbClr val="7F0055"/>
                </a:solidFill>
                <a:latin typeface="Consolas" panose="020B0609020204030204" pitchFamily="49" charset="0"/>
              </a:rPr>
              <a:t>void</a:t>
            </a:r>
            <a:r>
              <a:rPr lang="en-GB" sz="1700" b="1" dirty="0">
                <a:solidFill>
                  <a:srgbClr val="000000"/>
                </a:solidFill>
                <a:latin typeface="Consolas" panose="020B0609020204030204" pitchFamily="49" charset="0"/>
              </a:rPr>
              <a:t>) {</a:t>
            </a:r>
          </a:p>
          <a:p>
            <a:pPr algn="l">
              <a:spcBef>
                <a:spcPts val="0"/>
              </a:spcBef>
              <a:spcAft>
                <a:spcPts val="0"/>
              </a:spcAft>
            </a:pPr>
            <a:r>
              <a:rPr lang="en-GB" sz="1700" dirty="0">
                <a:solidFill>
                  <a:srgbClr val="000000"/>
                </a:solidFill>
                <a:latin typeface="Consolas" panose="020B0609020204030204" pitchFamily="49" charset="0"/>
              </a:rPr>
              <a:t>    </a:t>
            </a:r>
            <a:r>
              <a:rPr lang="en-GB" sz="1700" dirty="0">
                <a:solidFill>
                  <a:srgbClr val="3F7F5F"/>
                </a:solidFill>
                <a:latin typeface="Consolas" panose="020B0609020204030204" pitchFamily="49" charset="0"/>
              </a:rPr>
              <a:t>// Declare pointers to I/O registers (volatile keyword means memory not cached)</a:t>
            </a:r>
            <a:endParaRPr lang="en-GB" sz="1700" dirty="0">
              <a:latin typeface="Consolas" panose="020B0609020204030204" pitchFamily="49" charset="0"/>
            </a:endParaRPr>
          </a:p>
          <a:p>
            <a:pPr>
              <a:spcBef>
                <a:spcPts val="0"/>
              </a:spcBef>
              <a:spcAft>
                <a:spcPts val="0"/>
              </a:spcAft>
            </a:pPr>
            <a:r>
              <a:rPr lang="en-GB" sz="1700" b="1" dirty="0">
                <a:solidFill>
                  <a:srgbClr val="7F0055"/>
                </a:solidFill>
                <a:latin typeface="Consolas" panose="020B0609020204030204" pitchFamily="49" charset="0"/>
              </a:rPr>
              <a:t>    volatile</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unsigned</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int</a:t>
            </a:r>
            <a:r>
              <a:rPr lang="en-GB" sz="1700" b="1" dirty="0">
                <a:solidFill>
                  <a:srgbClr val="000000"/>
                </a:solidFill>
                <a:latin typeface="Consolas" panose="020B0609020204030204" pitchFamily="49" charset="0"/>
              </a:rPr>
              <a:t> *</a:t>
            </a:r>
            <a:r>
              <a:rPr lang="en-GB" sz="1700" b="1" dirty="0" err="1">
                <a:solidFill>
                  <a:srgbClr val="000000"/>
                </a:solidFill>
                <a:latin typeface="Consolas" panose="020B0609020204030204" pitchFamily="49" charset="0"/>
              </a:rPr>
              <a:t>wdt_ccvr</a:t>
            </a:r>
            <a:r>
              <a:rPr lang="en-GB" sz="1700" b="1" dirty="0">
                <a:solidFill>
                  <a:srgbClr val="000000"/>
                </a:solidFill>
                <a:latin typeface="Consolas" panose="020B0609020204030204" pitchFamily="49" charset="0"/>
              </a:rPr>
              <a:t> = (</a:t>
            </a:r>
            <a:r>
              <a:rPr lang="en-GB" sz="1700" b="1" dirty="0">
                <a:solidFill>
                  <a:srgbClr val="7F0055"/>
                </a:solidFill>
                <a:latin typeface="Consolas" panose="020B0609020204030204" pitchFamily="49" charset="0"/>
              </a:rPr>
              <a:t>unsigned</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int</a:t>
            </a:r>
            <a:r>
              <a:rPr lang="en-GB" sz="1700" b="1" dirty="0">
                <a:solidFill>
                  <a:srgbClr val="000000"/>
                </a:solidFill>
                <a:latin typeface="Consolas" panose="020B0609020204030204" pitchFamily="49" charset="0"/>
              </a:rPr>
              <a:t> *)0xFFD02008; </a:t>
            </a:r>
            <a:r>
              <a:rPr lang="en-GB" sz="1700" dirty="0">
                <a:solidFill>
                  <a:srgbClr val="3F7F5F"/>
                </a:solidFill>
                <a:latin typeface="Consolas" panose="020B0609020204030204" pitchFamily="49" charset="0"/>
              </a:rPr>
              <a:t>// WDT Current Value  Register (l4wd0: </a:t>
            </a:r>
            <a:r>
              <a:rPr lang="en-GB" sz="1700" dirty="0" err="1">
                <a:solidFill>
                  <a:srgbClr val="3F7F5F"/>
                </a:solidFill>
                <a:latin typeface="Consolas" panose="020B0609020204030204" pitchFamily="49" charset="0"/>
              </a:rPr>
              <a:t>wdt_ccvr</a:t>
            </a:r>
            <a:r>
              <a:rPr lang="en-GB" sz="1700" dirty="0">
                <a:solidFill>
                  <a:srgbClr val="3F7F5F"/>
                </a:solidFill>
                <a:latin typeface="Consolas" panose="020B0609020204030204" pitchFamily="49" charset="0"/>
              </a:rPr>
              <a:t>)</a:t>
            </a:r>
            <a:endParaRPr lang="en-GB" sz="1700" b="1" dirty="0">
              <a:solidFill>
                <a:srgbClr val="000000"/>
              </a:solidFill>
              <a:latin typeface="Consolas" panose="020B0609020204030204" pitchFamily="49" charset="0"/>
            </a:endParaRPr>
          </a:p>
          <a:p>
            <a:pPr algn="l">
              <a:spcBef>
                <a:spcPts val="0"/>
              </a:spcBef>
              <a:spcAft>
                <a:spcPts val="0"/>
              </a:spcAft>
            </a:pPr>
            <a:r>
              <a:rPr lang="en-GB" sz="1700" b="1" dirty="0">
                <a:solidFill>
                  <a:srgbClr val="7F0055"/>
                </a:solidFill>
                <a:latin typeface="Consolas" panose="020B0609020204030204" pitchFamily="49" charset="0"/>
              </a:rPr>
              <a:t>    volatile</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unsigned</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int</a:t>
            </a:r>
            <a:r>
              <a:rPr lang="en-GB" sz="1700" b="1" dirty="0">
                <a:solidFill>
                  <a:srgbClr val="000000"/>
                </a:solidFill>
                <a:latin typeface="Consolas" panose="020B0609020204030204" pitchFamily="49" charset="0"/>
              </a:rPr>
              <a:t> *</a:t>
            </a:r>
            <a:r>
              <a:rPr lang="en-GB" sz="1700" b="1" dirty="0" err="1">
                <a:solidFill>
                  <a:srgbClr val="000000"/>
                </a:solidFill>
                <a:latin typeface="Consolas" panose="020B0609020204030204" pitchFamily="49" charset="0"/>
              </a:rPr>
              <a:t>wdt_crr</a:t>
            </a:r>
            <a:r>
              <a:rPr lang="en-GB" sz="1700" b="1" dirty="0">
                <a:solidFill>
                  <a:srgbClr val="000000"/>
                </a:solidFill>
                <a:latin typeface="Consolas" panose="020B0609020204030204" pitchFamily="49" charset="0"/>
              </a:rPr>
              <a:t>  = (</a:t>
            </a:r>
            <a:r>
              <a:rPr lang="en-GB" sz="1700" b="1" dirty="0">
                <a:solidFill>
                  <a:srgbClr val="7F0055"/>
                </a:solidFill>
                <a:latin typeface="Consolas" panose="020B0609020204030204" pitchFamily="49" charset="0"/>
              </a:rPr>
              <a:t>unsigned</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int</a:t>
            </a:r>
            <a:r>
              <a:rPr lang="en-GB" sz="1700" b="1" dirty="0">
                <a:solidFill>
                  <a:srgbClr val="000000"/>
                </a:solidFill>
                <a:latin typeface="Consolas" panose="020B0609020204030204" pitchFamily="49" charset="0"/>
              </a:rPr>
              <a:t> *)0xFFD0200C; </a:t>
            </a:r>
            <a:r>
              <a:rPr lang="en-GB" sz="1700" dirty="0">
                <a:solidFill>
                  <a:srgbClr val="3F7F5F"/>
                </a:solidFill>
                <a:latin typeface="Consolas" panose="020B0609020204030204" pitchFamily="49" charset="0"/>
              </a:rPr>
              <a:t>// WDT Counter Reload Register (l4wd0: </a:t>
            </a:r>
            <a:r>
              <a:rPr lang="en-GB" sz="1700" dirty="0" err="1">
                <a:solidFill>
                  <a:srgbClr val="3F7F5F"/>
                </a:solidFill>
                <a:latin typeface="Consolas" panose="020B0609020204030204" pitchFamily="49" charset="0"/>
              </a:rPr>
              <a:t>wdt_crr</a:t>
            </a:r>
            <a:r>
              <a:rPr lang="en-GB" sz="1700" dirty="0">
                <a:solidFill>
                  <a:srgbClr val="3F7F5F"/>
                </a:solidFill>
                <a:latin typeface="Consolas" panose="020B0609020204030204" pitchFamily="49" charset="0"/>
              </a:rPr>
              <a:t>)</a:t>
            </a:r>
            <a:endParaRPr lang="en-GB" sz="1700" b="1" dirty="0">
              <a:solidFill>
                <a:srgbClr val="000000"/>
              </a:solidFill>
              <a:latin typeface="Consolas" panose="020B0609020204030204" pitchFamily="49" charset="0"/>
            </a:endParaRPr>
          </a:p>
          <a:p>
            <a:pPr algn="l">
              <a:spcBef>
                <a:spcPts val="0"/>
              </a:spcBef>
              <a:spcAft>
                <a:spcPts val="0"/>
              </a:spcAft>
            </a:pPr>
            <a:r>
              <a:rPr lang="en-GB" sz="1700" b="1" dirty="0">
                <a:solidFill>
                  <a:srgbClr val="7F0055"/>
                </a:solidFill>
                <a:latin typeface="Consolas" panose="020B0609020204030204" pitchFamily="49" charset="0"/>
              </a:rPr>
              <a:t>    volatile</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unsigned</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int</a:t>
            </a:r>
            <a:r>
              <a:rPr lang="en-GB" sz="1700" b="1" dirty="0">
                <a:solidFill>
                  <a:srgbClr val="000000"/>
                </a:solidFill>
                <a:latin typeface="Consolas" panose="020B0609020204030204" pitchFamily="49" charset="0"/>
              </a:rPr>
              <a:t> *</a:t>
            </a:r>
            <a:r>
              <a:rPr lang="en-GB" sz="1700" b="1" dirty="0" err="1">
                <a:solidFill>
                  <a:srgbClr val="000000"/>
                </a:solidFill>
                <a:latin typeface="Consolas" panose="020B0609020204030204" pitchFamily="49" charset="0"/>
              </a:rPr>
              <a:t>LEDR_ptr</a:t>
            </a:r>
            <a:r>
              <a:rPr lang="en-GB" sz="1700" b="1" dirty="0">
                <a:solidFill>
                  <a:srgbClr val="000000"/>
                </a:solidFill>
                <a:latin typeface="Consolas" panose="020B0609020204030204" pitchFamily="49" charset="0"/>
              </a:rPr>
              <a:t> = (</a:t>
            </a:r>
            <a:r>
              <a:rPr lang="en-GB" sz="1700" b="1" dirty="0">
                <a:solidFill>
                  <a:srgbClr val="7F0055"/>
                </a:solidFill>
                <a:latin typeface="Consolas" panose="020B0609020204030204" pitchFamily="49" charset="0"/>
              </a:rPr>
              <a:t>unsigned</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int</a:t>
            </a:r>
            <a:r>
              <a:rPr lang="en-GB" sz="1700" b="1" dirty="0">
                <a:solidFill>
                  <a:srgbClr val="000000"/>
                </a:solidFill>
                <a:latin typeface="Consolas" panose="020B0609020204030204" pitchFamily="49" charset="0"/>
              </a:rPr>
              <a:t> *)0xFF200000; </a:t>
            </a:r>
            <a:r>
              <a:rPr lang="en-GB" sz="1700" dirty="0">
                <a:solidFill>
                  <a:srgbClr val="3F7F5F"/>
                </a:solidFill>
                <a:latin typeface="Consolas" panose="020B0609020204030204" pitchFamily="49" charset="0"/>
              </a:rPr>
              <a:t>// Red LEDs base address</a:t>
            </a:r>
            <a:endParaRPr lang="en-GB" sz="1700" b="1" dirty="0">
              <a:solidFill>
                <a:srgbClr val="000000"/>
              </a:solidFill>
              <a:latin typeface="Consolas" panose="020B0609020204030204" pitchFamily="49" charset="0"/>
            </a:endParaRPr>
          </a:p>
          <a:p>
            <a:pPr algn="l">
              <a:spcBef>
                <a:spcPts val="0"/>
              </a:spcBef>
              <a:spcAft>
                <a:spcPts val="0"/>
              </a:spcAft>
            </a:pPr>
            <a:r>
              <a:rPr lang="en-GB" sz="1700" b="1" dirty="0">
                <a:solidFill>
                  <a:srgbClr val="7F0055"/>
                </a:solidFill>
                <a:latin typeface="Consolas" panose="020B0609020204030204" pitchFamily="49" charset="0"/>
              </a:rPr>
              <a:t>    volatile</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unsigned</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int</a:t>
            </a:r>
            <a:r>
              <a:rPr lang="en-GB" sz="1700" b="1" dirty="0">
                <a:solidFill>
                  <a:srgbClr val="000000"/>
                </a:solidFill>
                <a:latin typeface="Consolas" panose="020B0609020204030204" pitchFamily="49" charset="0"/>
              </a:rPr>
              <a:t> *</a:t>
            </a:r>
            <a:r>
              <a:rPr lang="en-GB" sz="1700" b="1" dirty="0" err="1">
                <a:solidFill>
                  <a:srgbClr val="000000"/>
                </a:solidFill>
                <a:latin typeface="Consolas" panose="020B0609020204030204" pitchFamily="49" charset="0"/>
              </a:rPr>
              <a:t>KEY_ptr</a:t>
            </a:r>
            <a:r>
              <a:rPr lang="en-GB" sz="1700" b="1" dirty="0">
                <a:solidFill>
                  <a:srgbClr val="000000"/>
                </a:solidFill>
                <a:latin typeface="Consolas" panose="020B0609020204030204" pitchFamily="49" charset="0"/>
              </a:rPr>
              <a:t>  = (</a:t>
            </a:r>
            <a:r>
              <a:rPr lang="en-GB" sz="1700" b="1" dirty="0">
                <a:solidFill>
                  <a:srgbClr val="7F0055"/>
                </a:solidFill>
                <a:latin typeface="Consolas" panose="020B0609020204030204" pitchFamily="49" charset="0"/>
              </a:rPr>
              <a:t>unsigned</a:t>
            </a:r>
            <a:r>
              <a:rPr lang="en-GB" sz="1700" b="1" dirty="0">
                <a:solidFill>
                  <a:srgbClr val="000000"/>
                </a:solidFill>
                <a:latin typeface="Consolas" panose="020B0609020204030204" pitchFamily="49" charset="0"/>
              </a:rPr>
              <a:t> </a:t>
            </a:r>
            <a:r>
              <a:rPr lang="en-GB" sz="1700" b="1" dirty="0">
                <a:solidFill>
                  <a:srgbClr val="7F0055"/>
                </a:solidFill>
                <a:latin typeface="Consolas" panose="020B0609020204030204" pitchFamily="49" charset="0"/>
              </a:rPr>
              <a:t>int</a:t>
            </a:r>
            <a:r>
              <a:rPr lang="en-GB" sz="1700" b="1" dirty="0">
                <a:solidFill>
                  <a:srgbClr val="000000"/>
                </a:solidFill>
                <a:latin typeface="Consolas" panose="020B0609020204030204" pitchFamily="49" charset="0"/>
              </a:rPr>
              <a:t> *)0xFF200050; </a:t>
            </a:r>
            <a:r>
              <a:rPr lang="en-GB" sz="1700" dirty="0">
                <a:solidFill>
                  <a:srgbClr val="3F7F5F"/>
                </a:solidFill>
                <a:latin typeface="Consolas" panose="020B0609020204030204" pitchFamily="49" charset="0"/>
              </a:rPr>
              <a:t>// KEY buttons base address</a:t>
            </a:r>
            <a:endParaRPr lang="en-GB" sz="1700" b="1" dirty="0">
              <a:solidFill>
                <a:srgbClr val="000000"/>
              </a:solidFill>
              <a:latin typeface="Consolas" panose="020B0609020204030204" pitchFamily="49" charset="0"/>
            </a:endParaRPr>
          </a:p>
          <a:p>
            <a:pPr algn="l">
              <a:spcBef>
                <a:spcPts val="0"/>
              </a:spcBef>
              <a:spcAft>
                <a:spcPts val="0"/>
              </a:spcAft>
            </a:pPr>
            <a:endParaRPr lang="en-GB" sz="1700" dirty="0">
              <a:latin typeface="Consolas" panose="020B0609020204030204" pitchFamily="49" charset="0"/>
            </a:endParaRPr>
          </a:p>
          <a:p>
            <a:pPr algn="l">
              <a:spcBef>
                <a:spcPts val="0"/>
              </a:spcBef>
              <a:spcAft>
                <a:spcPts val="0"/>
              </a:spcAft>
            </a:pPr>
            <a:r>
              <a:rPr lang="en-GB" sz="1700" dirty="0">
                <a:solidFill>
                  <a:srgbClr val="000000"/>
                </a:solidFill>
                <a:latin typeface="Consolas" panose="020B0609020204030204" pitchFamily="49" charset="0"/>
              </a:rPr>
              <a:t>    </a:t>
            </a:r>
            <a:r>
              <a:rPr lang="en-GB" sz="1700" dirty="0">
                <a:solidFill>
                  <a:srgbClr val="3F7F5F"/>
                </a:solidFill>
                <a:latin typeface="Consolas" panose="020B0609020204030204" pitchFamily="49" charset="0"/>
              </a:rPr>
              <a:t>// Primary Run Loop - Bare-Metal Applications use an infinite loop to keep executing (no OS).</a:t>
            </a:r>
          </a:p>
          <a:p>
            <a:pPr algn="l">
              <a:spcBef>
                <a:spcPts val="0"/>
              </a:spcBef>
              <a:spcAft>
                <a:spcPts val="0"/>
              </a:spcAft>
            </a:pPr>
            <a:r>
              <a:rPr lang="en-GB" sz="1700" b="1" dirty="0">
                <a:solidFill>
                  <a:srgbClr val="7F0055"/>
                </a:solidFill>
                <a:latin typeface="Consolas" panose="020B0609020204030204" pitchFamily="49" charset="0"/>
              </a:rPr>
              <a:t>    while</a:t>
            </a:r>
            <a:r>
              <a:rPr lang="en-GB" sz="1700" b="1" dirty="0">
                <a:solidFill>
                  <a:srgbClr val="000000"/>
                </a:solidFill>
                <a:latin typeface="Consolas" panose="020B0609020204030204" pitchFamily="49" charset="0"/>
              </a:rPr>
              <a:t> (1) {</a:t>
            </a:r>
          </a:p>
          <a:p>
            <a:pPr algn="l">
              <a:spcBef>
                <a:spcPts val="0"/>
              </a:spcBef>
              <a:spcAft>
                <a:spcPts val="0"/>
              </a:spcAft>
            </a:pPr>
            <a:endParaRPr lang="en-GB" sz="1700" b="1" dirty="0">
              <a:solidFill>
                <a:srgbClr val="000000"/>
              </a:solidFill>
              <a:latin typeface="Consolas" panose="020B0609020204030204" pitchFamily="49" charset="0"/>
            </a:endParaRPr>
          </a:p>
          <a:p>
            <a:pPr algn="l">
              <a:spcBef>
                <a:spcPts val="0"/>
              </a:spcBef>
              <a:spcAft>
                <a:spcPts val="0"/>
              </a:spcAft>
            </a:pPr>
            <a:r>
              <a:rPr lang="en-GB" sz="1700" dirty="0">
                <a:solidFill>
                  <a:srgbClr val="000000"/>
                </a:solidFill>
                <a:latin typeface="Consolas" panose="020B0609020204030204" pitchFamily="49" charset="0"/>
              </a:rPr>
              <a:t>        </a:t>
            </a:r>
            <a:r>
              <a:rPr lang="en-GB" sz="1700" dirty="0">
                <a:solidFill>
                  <a:srgbClr val="3F7F5F"/>
                </a:solidFill>
                <a:latin typeface="Consolas" panose="020B0609020204030204" pitchFamily="49" charset="0"/>
              </a:rPr>
              <a:t>// Read WDT counter value and display it on the red LEDs (scaled to fit).</a:t>
            </a:r>
          </a:p>
          <a:p>
            <a:pPr algn="l">
              <a:spcBef>
                <a:spcPts val="0"/>
              </a:spcBef>
              <a:spcAft>
                <a:spcPts val="0"/>
              </a:spcAft>
            </a:pP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LEDR_ptr</a:t>
            </a:r>
            <a:r>
              <a:rPr lang="en-GB" sz="1700" dirty="0">
                <a:solidFill>
                  <a:srgbClr val="000000"/>
                </a:solidFill>
                <a:latin typeface="Consolas" panose="020B0609020204030204" pitchFamily="49" charset="0"/>
              </a:rPr>
              <a:t> = *</a:t>
            </a:r>
            <a:r>
              <a:rPr lang="en-GB" sz="1700" dirty="0" err="1">
                <a:solidFill>
                  <a:srgbClr val="000000"/>
                </a:solidFill>
                <a:latin typeface="Consolas" panose="020B0609020204030204" pitchFamily="49" charset="0"/>
              </a:rPr>
              <a:t>wdt_ccvr</a:t>
            </a:r>
            <a:r>
              <a:rPr lang="en-GB" sz="1700" dirty="0">
                <a:solidFill>
                  <a:srgbClr val="000000"/>
                </a:solidFill>
                <a:latin typeface="Consolas" panose="020B0609020204030204" pitchFamily="49" charset="0"/>
              </a:rPr>
              <a:t> &gt;&gt; 16;</a:t>
            </a:r>
          </a:p>
          <a:p>
            <a:pPr algn="l">
              <a:spcBef>
                <a:spcPts val="0"/>
              </a:spcBef>
              <a:spcAft>
                <a:spcPts val="0"/>
              </a:spcAft>
            </a:pPr>
            <a:endParaRPr lang="en-GB" sz="1700" dirty="0">
              <a:solidFill>
                <a:srgbClr val="000000"/>
              </a:solidFill>
              <a:latin typeface="Consolas" panose="020B0609020204030204" pitchFamily="49" charset="0"/>
            </a:endParaRPr>
          </a:p>
          <a:p>
            <a:pPr algn="l">
              <a:spcBef>
                <a:spcPts val="0"/>
              </a:spcBef>
              <a:spcAft>
                <a:spcPts val="0"/>
              </a:spcAft>
            </a:pPr>
            <a:r>
              <a:rPr lang="en-GB" sz="1700" dirty="0">
                <a:solidFill>
                  <a:srgbClr val="000000"/>
                </a:solidFill>
                <a:latin typeface="Consolas" panose="020B0609020204030204" pitchFamily="49" charset="0"/>
              </a:rPr>
              <a:t>        </a:t>
            </a:r>
            <a:r>
              <a:rPr lang="en-GB" sz="1700" dirty="0">
                <a:solidFill>
                  <a:srgbClr val="3F7F5F"/>
                </a:solidFill>
                <a:latin typeface="Consolas" panose="020B0609020204030204" pitchFamily="49" charset="0"/>
              </a:rPr>
              <a:t>//Check if any of the buttons have been pressed.</a:t>
            </a:r>
          </a:p>
          <a:p>
            <a:pPr algn="l">
              <a:spcBef>
                <a:spcPts val="0"/>
              </a:spcBef>
              <a:spcAft>
                <a:spcPts val="0"/>
              </a:spcAft>
            </a:pPr>
            <a:r>
              <a:rPr lang="en-GB" sz="1700" dirty="0">
                <a:solidFill>
                  <a:srgbClr val="3F7F5F"/>
                </a:solidFill>
                <a:latin typeface="Consolas" panose="020B0609020204030204" pitchFamily="49" charset="0"/>
              </a:rPr>
              <a:t>        //Each of the lower 4 bits represents one of the keys. A key is pressed if the corresponding bit is 1.</a:t>
            </a:r>
          </a:p>
          <a:p>
            <a:pPr algn="l">
              <a:spcBef>
                <a:spcPts val="0"/>
              </a:spcBef>
              <a:spcAft>
                <a:spcPts val="0"/>
              </a:spcAft>
            </a:pPr>
            <a:r>
              <a:rPr lang="en-GB" sz="1700" b="1" dirty="0">
                <a:solidFill>
                  <a:srgbClr val="7F0055"/>
                </a:solidFill>
                <a:latin typeface="Consolas" panose="020B0609020204030204" pitchFamily="49" charset="0"/>
              </a:rPr>
              <a:t>        if</a:t>
            </a:r>
            <a:r>
              <a:rPr lang="en-GB" sz="1700" b="1" dirty="0">
                <a:solidFill>
                  <a:srgbClr val="000000"/>
                </a:solidFill>
                <a:latin typeface="Consolas" panose="020B0609020204030204" pitchFamily="49" charset="0"/>
              </a:rPr>
              <a:t> (*</a:t>
            </a:r>
            <a:r>
              <a:rPr lang="en-GB" sz="1700" b="1" dirty="0" err="1">
                <a:solidFill>
                  <a:srgbClr val="000000"/>
                </a:solidFill>
                <a:latin typeface="Consolas" panose="020B0609020204030204" pitchFamily="49" charset="0"/>
              </a:rPr>
              <a:t>KEY_ptr</a:t>
            </a:r>
            <a:r>
              <a:rPr lang="en-GB" sz="1700" b="1" dirty="0">
                <a:solidFill>
                  <a:srgbClr val="000000"/>
                </a:solidFill>
                <a:latin typeface="Consolas" panose="020B0609020204030204" pitchFamily="49" charset="0"/>
              </a:rPr>
              <a:t> &amp; 0xF) {</a:t>
            </a:r>
          </a:p>
          <a:p>
            <a:pPr algn="l">
              <a:spcBef>
                <a:spcPts val="0"/>
              </a:spcBef>
              <a:spcAft>
                <a:spcPts val="0"/>
              </a:spcAft>
            </a:pPr>
            <a:r>
              <a:rPr lang="en-GB" sz="1700" dirty="0">
                <a:solidFill>
                  <a:srgbClr val="000000"/>
                </a:solidFill>
                <a:latin typeface="Consolas" panose="020B0609020204030204" pitchFamily="49" charset="0"/>
              </a:rPr>
              <a:t>            </a:t>
            </a:r>
            <a:r>
              <a:rPr lang="en-GB" sz="1700" dirty="0">
                <a:solidFill>
                  <a:srgbClr val="3F7F5F"/>
                </a:solidFill>
                <a:latin typeface="Consolas" panose="020B0609020204030204" pitchFamily="49" charset="0"/>
              </a:rPr>
              <a:t>// If any key pressed</a:t>
            </a:r>
          </a:p>
          <a:p>
            <a:pPr algn="l">
              <a:spcBef>
                <a:spcPts val="0"/>
              </a:spcBef>
              <a:spcAft>
                <a:spcPts val="0"/>
              </a:spcAft>
            </a:pPr>
            <a:r>
              <a:rPr lang="en-GB" sz="1700" dirty="0">
                <a:solidFill>
                  <a:srgbClr val="000000"/>
                </a:solidFill>
                <a:latin typeface="Consolas" panose="020B0609020204030204" pitchFamily="49" charset="0"/>
              </a:rPr>
              <a:t>            *</a:t>
            </a:r>
            <a:r>
              <a:rPr lang="en-GB" sz="1700" dirty="0" err="1">
                <a:solidFill>
                  <a:srgbClr val="000000"/>
                </a:solidFill>
                <a:latin typeface="Consolas" panose="020B0609020204030204" pitchFamily="49" charset="0"/>
              </a:rPr>
              <a:t>wdt_crr</a:t>
            </a:r>
            <a:r>
              <a:rPr lang="en-GB" sz="1700" dirty="0">
                <a:solidFill>
                  <a:srgbClr val="000000"/>
                </a:solidFill>
                <a:latin typeface="Consolas" panose="020B0609020204030204" pitchFamily="49" charset="0"/>
              </a:rPr>
              <a:t> = 0x76; </a:t>
            </a:r>
            <a:r>
              <a:rPr lang="en-GB" sz="1700" dirty="0">
                <a:solidFill>
                  <a:srgbClr val="3F7F5F"/>
                </a:solidFill>
                <a:latin typeface="Consolas" panose="020B0609020204030204" pitchFamily="49" charset="0"/>
              </a:rPr>
              <a:t>// Reset the Watchdog Timer</a:t>
            </a:r>
          </a:p>
          <a:p>
            <a:pPr algn="l">
              <a:spcBef>
                <a:spcPts val="0"/>
              </a:spcBef>
              <a:spcAft>
                <a:spcPts val="0"/>
              </a:spcAft>
            </a:pPr>
            <a:r>
              <a:rPr lang="en-GB" sz="1700" dirty="0">
                <a:solidFill>
                  <a:srgbClr val="000000"/>
                </a:solidFill>
                <a:latin typeface="Consolas" panose="020B0609020204030204" pitchFamily="49" charset="0"/>
              </a:rPr>
              <a:t>        }</a:t>
            </a:r>
          </a:p>
          <a:p>
            <a:pPr algn="l">
              <a:spcBef>
                <a:spcPts val="0"/>
              </a:spcBef>
              <a:spcAft>
                <a:spcPts val="0"/>
              </a:spcAft>
            </a:pPr>
            <a:r>
              <a:rPr lang="en-GB" sz="1700" dirty="0">
                <a:solidFill>
                  <a:srgbClr val="000000"/>
                </a:solidFill>
                <a:latin typeface="Consolas" panose="020B0609020204030204" pitchFamily="49" charset="0"/>
              </a:rPr>
              <a:t>    }</a:t>
            </a:r>
          </a:p>
          <a:p>
            <a:pPr algn="l">
              <a:spcBef>
                <a:spcPts val="0"/>
              </a:spcBef>
              <a:spcAft>
                <a:spcPts val="0"/>
              </a:spcAft>
            </a:pPr>
            <a:r>
              <a:rPr lang="en-GB" sz="1700" dirty="0">
                <a:solidFill>
                  <a:srgbClr val="000000"/>
                </a:solidFill>
                <a:latin typeface="Consolas" panose="020B0609020204030204" pitchFamily="49" charset="0"/>
              </a:rPr>
              <a:t>}</a:t>
            </a:r>
            <a:endParaRPr lang="en-GB" sz="1700" dirty="0"/>
          </a:p>
        </p:txBody>
      </p:sp>
      <p:sp>
        <p:nvSpPr>
          <p:cNvPr id="3" name="Title 2">
            <a:extLst>
              <a:ext uri="{FF2B5EF4-FFF2-40B4-BE49-F238E27FC236}">
                <a16:creationId xmlns:a16="http://schemas.microsoft.com/office/drawing/2014/main" id="{E682BAB2-6EA4-88E4-249D-8B374556BC1F}"/>
              </a:ext>
            </a:extLst>
          </p:cNvPr>
          <p:cNvSpPr>
            <a:spLocks noGrp="1"/>
          </p:cNvSpPr>
          <p:nvPr>
            <p:ph type="title"/>
          </p:nvPr>
        </p:nvSpPr>
        <p:spPr/>
        <p:txBody>
          <a:bodyPr/>
          <a:lstStyle/>
          <a:p>
            <a:r>
              <a:rPr lang="en-GB" dirty="0"/>
              <a:t>1-1-HelloWatchdog</a:t>
            </a:r>
            <a:br>
              <a:rPr lang="en-GB" dirty="0"/>
            </a:br>
            <a:r>
              <a:rPr lang="en-GB" dirty="0" err="1"/>
              <a:t>main.c</a:t>
            </a:r>
            <a:endParaRPr lang="en-GB" dirty="0"/>
          </a:p>
        </p:txBody>
      </p:sp>
    </p:spTree>
    <p:extLst>
      <p:ext uri="{BB962C8B-B14F-4D97-AF65-F5344CB8AC3E}">
        <p14:creationId xmlns:p14="http://schemas.microsoft.com/office/powerpoint/2010/main" val="3040999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725D3096-2387-45FA-AEA5-F567C6BA249D}"/>
              </a:ext>
            </a:extLst>
          </p:cNvPr>
          <p:cNvSpPr>
            <a:spLocks noGrp="1"/>
          </p:cNvSpPr>
          <p:nvPr>
            <p:ph type="title"/>
          </p:nvPr>
        </p:nvSpPr>
        <p:spPr/>
        <p:txBody>
          <a:bodyPr/>
          <a:lstStyle/>
          <a:p>
            <a:r>
              <a:rPr lang="en-GB" dirty="0"/>
              <a:t>Watchdog Timer Reset</a:t>
            </a:r>
          </a:p>
        </p:txBody>
      </p:sp>
      <p:grpSp>
        <p:nvGrpSpPr>
          <p:cNvPr id="10" name="Group 9">
            <a:extLst>
              <a:ext uri="{FF2B5EF4-FFF2-40B4-BE49-F238E27FC236}">
                <a16:creationId xmlns:a16="http://schemas.microsoft.com/office/drawing/2014/main" id="{77F26EB0-54C4-4765-A4DA-C81CED590548}"/>
              </a:ext>
            </a:extLst>
          </p:cNvPr>
          <p:cNvGrpSpPr/>
          <p:nvPr/>
        </p:nvGrpSpPr>
        <p:grpSpPr>
          <a:xfrm>
            <a:off x="-460077" y="2243386"/>
            <a:ext cx="10355088" cy="5865445"/>
            <a:chOff x="1505763" y="2311516"/>
            <a:chExt cx="8015769" cy="4540382"/>
          </a:xfrm>
        </p:grpSpPr>
        <p:pic>
          <p:nvPicPr>
            <p:cNvPr id="11" name="Picture 10">
              <a:extLst>
                <a:ext uri="{FF2B5EF4-FFF2-40B4-BE49-F238E27FC236}">
                  <a16:creationId xmlns:a16="http://schemas.microsoft.com/office/drawing/2014/main" id="{E07CF7C4-262B-40C3-8C28-1379ADA90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768" y="2376978"/>
              <a:ext cx="7648852" cy="4306786"/>
            </a:xfrm>
            <a:prstGeom prst="rect">
              <a:avLst/>
            </a:prstGeom>
          </p:spPr>
        </p:pic>
        <p:sp>
          <p:nvSpPr>
            <p:cNvPr id="12" name="Rectangle 11">
              <a:extLst>
                <a:ext uri="{FF2B5EF4-FFF2-40B4-BE49-F238E27FC236}">
                  <a16:creationId xmlns:a16="http://schemas.microsoft.com/office/drawing/2014/main" id="{0B42E290-CFB1-49E7-8F5A-B19F03F2B881}"/>
                </a:ext>
              </a:extLst>
            </p:cNvPr>
            <p:cNvSpPr/>
            <p:nvPr/>
          </p:nvSpPr>
          <p:spPr bwMode="auto">
            <a:xfrm>
              <a:off x="1505763" y="2311516"/>
              <a:ext cx="1507899" cy="4540382"/>
            </a:xfrm>
            <a:prstGeom prst="rect">
              <a:avLst/>
            </a:prstGeom>
            <a:solidFill>
              <a:schemeClr val="bg1"/>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EE107CB4-27A8-4B89-8677-736EDE9ACF33}"/>
                </a:ext>
              </a:extLst>
            </p:cNvPr>
            <p:cNvSpPr/>
            <p:nvPr/>
          </p:nvSpPr>
          <p:spPr bwMode="auto">
            <a:xfrm>
              <a:off x="7697200" y="2311516"/>
              <a:ext cx="1824332" cy="4467449"/>
            </a:xfrm>
            <a:prstGeom prst="rect">
              <a:avLst/>
            </a:prstGeom>
            <a:solidFill>
              <a:schemeClr val="bg1"/>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4C34844B-B237-4A59-B138-3F6C8777CF20}"/>
                </a:ext>
              </a:extLst>
            </p:cNvPr>
            <p:cNvSpPr/>
            <p:nvPr/>
          </p:nvSpPr>
          <p:spPr bwMode="auto">
            <a:xfrm>
              <a:off x="2555778" y="2311516"/>
              <a:ext cx="5377538" cy="1530428"/>
            </a:xfrm>
            <a:prstGeom prst="rect">
              <a:avLst/>
            </a:prstGeom>
            <a:solidFill>
              <a:schemeClr val="bg1"/>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grpSp>
      <p:sp>
        <p:nvSpPr>
          <p:cNvPr id="2" name="Content Placeholder 1">
            <a:extLst>
              <a:ext uri="{FF2B5EF4-FFF2-40B4-BE49-F238E27FC236}">
                <a16:creationId xmlns:a16="http://schemas.microsoft.com/office/drawing/2014/main" id="{91CAC4A2-D84B-4244-90E0-325D18571949}"/>
              </a:ext>
            </a:extLst>
          </p:cNvPr>
          <p:cNvSpPr>
            <a:spLocks noGrp="1"/>
          </p:cNvSpPr>
          <p:nvPr>
            <p:ph sz="half" idx="10"/>
          </p:nvPr>
        </p:nvSpPr>
        <p:spPr/>
        <p:txBody>
          <a:bodyPr/>
          <a:lstStyle/>
          <a:p>
            <a:pPr>
              <a:spcAft>
                <a:spcPts val="0"/>
              </a:spcAft>
            </a:pPr>
            <a:r>
              <a:rPr lang="en-GB" sz="2800" dirty="0">
                <a:solidFill>
                  <a:srgbClr val="000000"/>
                </a:solidFill>
                <a:latin typeface="Consolas" panose="020B0609020204030204" pitchFamily="49" charset="0"/>
              </a:rPr>
              <a:t> </a:t>
            </a:r>
            <a:r>
              <a:rPr lang="en-GB" sz="2800" dirty="0">
                <a:solidFill>
                  <a:srgbClr val="3F7F5F"/>
                </a:solidFill>
                <a:latin typeface="Consolas" panose="020B0609020204030204" pitchFamily="49" charset="0"/>
              </a:rPr>
              <a:t>// WDT Counter Reload Register (l4wd0: </a:t>
            </a:r>
            <a:r>
              <a:rPr lang="en-GB" sz="2800" dirty="0" err="1">
                <a:solidFill>
                  <a:srgbClr val="3F7F5F"/>
                </a:solidFill>
                <a:latin typeface="Consolas" panose="020B0609020204030204" pitchFamily="49" charset="0"/>
              </a:rPr>
              <a:t>wdt_crr</a:t>
            </a:r>
            <a:r>
              <a:rPr lang="en-GB" sz="2800" dirty="0">
                <a:solidFill>
                  <a:srgbClr val="3F7F5F"/>
                </a:solidFill>
                <a:latin typeface="Consolas" panose="020B0609020204030204" pitchFamily="49" charset="0"/>
              </a:rPr>
              <a:t>)</a:t>
            </a:r>
          </a:p>
          <a:p>
            <a:pPr>
              <a:spcAft>
                <a:spcPts val="0"/>
              </a:spcAft>
            </a:pPr>
            <a:r>
              <a:rPr lang="en-GB" sz="2800" dirty="0">
                <a:solidFill>
                  <a:srgbClr val="7F0055"/>
                </a:solidFill>
                <a:latin typeface="Consolas" panose="020B0609020204030204" pitchFamily="49" charset="0"/>
              </a:rPr>
              <a:t>volatile</a:t>
            </a:r>
            <a:r>
              <a:rPr lang="en-GB" sz="2800" dirty="0">
                <a:solidFill>
                  <a:srgbClr val="000000"/>
                </a:solidFill>
                <a:latin typeface="Consolas" panose="020B0609020204030204" pitchFamily="49" charset="0"/>
              </a:rPr>
              <a:t> </a:t>
            </a:r>
            <a:r>
              <a:rPr lang="en-GB" sz="2800" dirty="0">
                <a:solidFill>
                  <a:srgbClr val="7F0055"/>
                </a:solidFill>
                <a:latin typeface="Consolas" panose="020B0609020204030204" pitchFamily="49" charset="0"/>
              </a:rPr>
              <a:t>unsigned</a:t>
            </a:r>
            <a:r>
              <a:rPr lang="en-GB" sz="2800" dirty="0">
                <a:solidFill>
                  <a:srgbClr val="000000"/>
                </a:solidFill>
                <a:latin typeface="Consolas" panose="020B0609020204030204" pitchFamily="49" charset="0"/>
              </a:rPr>
              <a:t> </a:t>
            </a:r>
            <a:r>
              <a:rPr lang="en-GB" sz="2800" dirty="0">
                <a:solidFill>
                  <a:srgbClr val="7F0055"/>
                </a:solidFill>
                <a:latin typeface="Consolas" panose="020B0609020204030204" pitchFamily="49" charset="0"/>
              </a:rPr>
              <a:t>int</a:t>
            </a:r>
            <a:r>
              <a:rPr lang="en-GB" sz="2800" dirty="0">
                <a:solidFill>
                  <a:srgbClr val="000000"/>
                </a:solidFill>
                <a:latin typeface="Consolas" panose="020B0609020204030204" pitchFamily="49" charset="0"/>
              </a:rPr>
              <a:t> *</a:t>
            </a:r>
            <a:r>
              <a:rPr lang="en-GB" sz="2800" dirty="0" err="1">
                <a:solidFill>
                  <a:srgbClr val="000000"/>
                </a:solidFill>
                <a:latin typeface="Consolas" panose="020B0609020204030204" pitchFamily="49" charset="0"/>
              </a:rPr>
              <a:t>wdt_crr</a:t>
            </a:r>
            <a:r>
              <a:rPr lang="en-GB" sz="2800" dirty="0">
                <a:solidFill>
                  <a:srgbClr val="000000"/>
                </a:solidFill>
                <a:latin typeface="Consolas" panose="020B0609020204030204" pitchFamily="49" charset="0"/>
              </a:rPr>
              <a:t> = (</a:t>
            </a:r>
            <a:r>
              <a:rPr lang="en-GB" sz="2800" dirty="0">
                <a:solidFill>
                  <a:srgbClr val="7F0055"/>
                </a:solidFill>
                <a:latin typeface="Consolas" panose="020B0609020204030204" pitchFamily="49" charset="0"/>
              </a:rPr>
              <a:t>unsigned</a:t>
            </a:r>
            <a:r>
              <a:rPr lang="en-GB" sz="2800" dirty="0">
                <a:solidFill>
                  <a:srgbClr val="000000"/>
                </a:solidFill>
                <a:latin typeface="Consolas" panose="020B0609020204030204" pitchFamily="49" charset="0"/>
              </a:rPr>
              <a:t> </a:t>
            </a:r>
            <a:r>
              <a:rPr lang="en-GB" sz="2800" dirty="0">
                <a:solidFill>
                  <a:srgbClr val="7F0055"/>
                </a:solidFill>
                <a:latin typeface="Consolas" panose="020B0609020204030204" pitchFamily="49" charset="0"/>
              </a:rPr>
              <a:t>int</a:t>
            </a:r>
            <a:r>
              <a:rPr lang="en-GB" sz="2800" dirty="0">
                <a:solidFill>
                  <a:srgbClr val="000000"/>
                </a:solidFill>
                <a:latin typeface="Consolas" panose="020B0609020204030204" pitchFamily="49" charset="0"/>
              </a:rPr>
              <a:t> *)0xFFD0200C;</a:t>
            </a:r>
          </a:p>
          <a:p>
            <a:pPr>
              <a:spcAft>
                <a:spcPts val="0"/>
              </a:spcAft>
            </a:pPr>
            <a:r>
              <a:rPr lang="en-GB" sz="2800" dirty="0">
                <a:solidFill>
                  <a:srgbClr val="000000"/>
                </a:solidFill>
                <a:latin typeface="Consolas" panose="020B0609020204030204" pitchFamily="49" charset="0"/>
              </a:rPr>
              <a:t>*</a:t>
            </a:r>
            <a:r>
              <a:rPr lang="en-GB" sz="2800" dirty="0" err="1">
                <a:solidFill>
                  <a:srgbClr val="000000"/>
                </a:solidFill>
                <a:latin typeface="Consolas" panose="020B0609020204030204" pitchFamily="49" charset="0"/>
              </a:rPr>
              <a:t>wdt_crr</a:t>
            </a:r>
            <a:r>
              <a:rPr lang="en-GB" sz="2800" dirty="0">
                <a:solidFill>
                  <a:srgbClr val="000000"/>
                </a:solidFill>
                <a:latin typeface="Consolas" panose="020B0609020204030204" pitchFamily="49" charset="0"/>
              </a:rPr>
              <a:t> = 0x76; </a:t>
            </a:r>
            <a:r>
              <a:rPr lang="en-GB" sz="2800" dirty="0">
                <a:solidFill>
                  <a:srgbClr val="3F7F5F"/>
                </a:solidFill>
                <a:latin typeface="Consolas" panose="020B0609020204030204" pitchFamily="49" charset="0"/>
              </a:rPr>
              <a:t>// Reset the Watchdog Timer – Pat the dog!</a:t>
            </a:r>
            <a:endParaRPr lang="en-GB" sz="2800" dirty="0">
              <a:solidFill>
                <a:srgbClr val="000000"/>
              </a:solidFill>
              <a:latin typeface="Consolas" panose="020B0609020204030204" pitchFamily="49" charset="0"/>
            </a:endParaRPr>
          </a:p>
          <a:p>
            <a:endParaRPr lang="en-GB" dirty="0"/>
          </a:p>
        </p:txBody>
      </p:sp>
    </p:spTree>
    <p:extLst>
      <p:ext uri="{BB962C8B-B14F-4D97-AF65-F5344CB8AC3E}">
        <p14:creationId xmlns:p14="http://schemas.microsoft.com/office/powerpoint/2010/main" val="1268067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725D3096-2387-45FA-AEA5-F567C6BA249D}"/>
              </a:ext>
            </a:extLst>
          </p:cNvPr>
          <p:cNvSpPr>
            <a:spLocks noGrp="1"/>
          </p:cNvSpPr>
          <p:nvPr>
            <p:ph type="title"/>
          </p:nvPr>
        </p:nvSpPr>
        <p:spPr/>
        <p:txBody>
          <a:bodyPr/>
          <a:lstStyle/>
          <a:p>
            <a:r>
              <a:rPr lang="en-GB" dirty="0"/>
              <a:t>Watchdog Timer Reset</a:t>
            </a:r>
          </a:p>
        </p:txBody>
      </p:sp>
      <p:grpSp>
        <p:nvGrpSpPr>
          <p:cNvPr id="10" name="Group 9">
            <a:extLst>
              <a:ext uri="{FF2B5EF4-FFF2-40B4-BE49-F238E27FC236}">
                <a16:creationId xmlns:a16="http://schemas.microsoft.com/office/drawing/2014/main" id="{77F26EB0-54C4-4765-A4DA-C81CED590548}"/>
              </a:ext>
            </a:extLst>
          </p:cNvPr>
          <p:cNvGrpSpPr/>
          <p:nvPr/>
        </p:nvGrpSpPr>
        <p:grpSpPr>
          <a:xfrm>
            <a:off x="-460077" y="2210589"/>
            <a:ext cx="10355088" cy="5865445"/>
            <a:chOff x="1505763" y="2311516"/>
            <a:chExt cx="8015769" cy="4540382"/>
          </a:xfrm>
        </p:grpSpPr>
        <p:pic>
          <p:nvPicPr>
            <p:cNvPr id="11" name="Picture 10">
              <a:extLst>
                <a:ext uri="{FF2B5EF4-FFF2-40B4-BE49-F238E27FC236}">
                  <a16:creationId xmlns:a16="http://schemas.microsoft.com/office/drawing/2014/main" id="{E07CF7C4-262B-40C3-8C28-1379ADA90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768" y="2376978"/>
              <a:ext cx="7648852" cy="4306786"/>
            </a:xfrm>
            <a:prstGeom prst="rect">
              <a:avLst/>
            </a:prstGeom>
          </p:spPr>
        </p:pic>
        <p:sp>
          <p:nvSpPr>
            <p:cNvPr id="12" name="Rectangle 11">
              <a:extLst>
                <a:ext uri="{FF2B5EF4-FFF2-40B4-BE49-F238E27FC236}">
                  <a16:creationId xmlns:a16="http://schemas.microsoft.com/office/drawing/2014/main" id="{0B42E290-CFB1-49E7-8F5A-B19F03F2B881}"/>
                </a:ext>
              </a:extLst>
            </p:cNvPr>
            <p:cNvSpPr/>
            <p:nvPr/>
          </p:nvSpPr>
          <p:spPr bwMode="auto">
            <a:xfrm>
              <a:off x="1505763" y="2311516"/>
              <a:ext cx="1507899" cy="4540382"/>
            </a:xfrm>
            <a:prstGeom prst="rect">
              <a:avLst/>
            </a:prstGeom>
            <a:solidFill>
              <a:schemeClr val="bg1"/>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EE107CB4-27A8-4B89-8677-736EDE9ACF33}"/>
                </a:ext>
              </a:extLst>
            </p:cNvPr>
            <p:cNvSpPr/>
            <p:nvPr/>
          </p:nvSpPr>
          <p:spPr bwMode="auto">
            <a:xfrm>
              <a:off x="7697200" y="2311516"/>
              <a:ext cx="1824332" cy="4467449"/>
            </a:xfrm>
            <a:prstGeom prst="rect">
              <a:avLst/>
            </a:prstGeom>
            <a:solidFill>
              <a:schemeClr val="bg1"/>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4C34844B-B237-4A59-B138-3F6C8777CF20}"/>
                </a:ext>
              </a:extLst>
            </p:cNvPr>
            <p:cNvSpPr/>
            <p:nvPr/>
          </p:nvSpPr>
          <p:spPr bwMode="auto">
            <a:xfrm>
              <a:off x="2555778" y="2376978"/>
              <a:ext cx="5377538" cy="1530428"/>
            </a:xfrm>
            <a:prstGeom prst="rect">
              <a:avLst/>
            </a:prstGeom>
            <a:solidFill>
              <a:schemeClr val="bg1"/>
            </a:solidFill>
            <a:ln w="317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a:ln>
                  <a:noFill/>
                </a:ln>
                <a:solidFill>
                  <a:schemeClr val="tx1"/>
                </a:solidFill>
                <a:effectLst/>
                <a:latin typeface="Arial" charset="0"/>
              </a:endParaRPr>
            </a:p>
          </p:txBody>
        </p:sp>
      </p:grpSp>
      <p:pic>
        <p:nvPicPr>
          <p:cNvPr id="18" name="Picture 17">
            <a:extLst>
              <a:ext uri="{FF2B5EF4-FFF2-40B4-BE49-F238E27FC236}">
                <a16:creationId xmlns:a16="http://schemas.microsoft.com/office/drawing/2014/main" id="{2DB3BB34-F58E-498A-B39A-A2F28CEE6C4E}"/>
              </a:ext>
            </a:extLst>
          </p:cNvPr>
          <p:cNvPicPr>
            <a:picLocks noChangeAspect="1"/>
          </p:cNvPicPr>
          <p:nvPr/>
        </p:nvPicPr>
        <p:blipFill>
          <a:blip r:embed="rId3"/>
          <a:stretch>
            <a:fillRect/>
          </a:stretch>
        </p:blipFill>
        <p:spPr>
          <a:xfrm>
            <a:off x="8466389" y="4263283"/>
            <a:ext cx="2666822" cy="3643559"/>
          </a:xfrm>
          <a:prstGeom prst="rect">
            <a:avLst/>
          </a:prstGeom>
        </p:spPr>
      </p:pic>
      <p:sp>
        <p:nvSpPr>
          <p:cNvPr id="2" name="Content Placeholder 1">
            <a:extLst>
              <a:ext uri="{FF2B5EF4-FFF2-40B4-BE49-F238E27FC236}">
                <a16:creationId xmlns:a16="http://schemas.microsoft.com/office/drawing/2014/main" id="{91CAC4A2-D84B-4244-90E0-325D18571949}"/>
              </a:ext>
            </a:extLst>
          </p:cNvPr>
          <p:cNvSpPr>
            <a:spLocks noGrp="1"/>
          </p:cNvSpPr>
          <p:nvPr>
            <p:ph sz="half" idx="10"/>
          </p:nvPr>
        </p:nvSpPr>
        <p:spPr/>
        <p:txBody>
          <a:bodyPr/>
          <a:lstStyle/>
          <a:p>
            <a:pPr>
              <a:spcAft>
                <a:spcPts val="0"/>
              </a:spcAft>
            </a:pPr>
            <a:r>
              <a:rPr lang="en-GB" sz="2800" dirty="0">
                <a:solidFill>
                  <a:srgbClr val="000000"/>
                </a:solidFill>
                <a:latin typeface="Consolas" panose="020B0609020204030204" pitchFamily="49" charset="0"/>
              </a:rPr>
              <a:t> </a:t>
            </a:r>
            <a:r>
              <a:rPr lang="en-GB" sz="2800" dirty="0">
                <a:solidFill>
                  <a:srgbClr val="3F7F5F"/>
                </a:solidFill>
                <a:latin typeface="Consolas" panose="020B0609020204030204" pitchFamily="49" charset="0"/>
              </a:rPr>
              <a:t>// WDT Counter Reload Register (l4wd0: </a:t>
            </a:r>
            <a:r>
              <a:rPr lang="en-GB" sz="2800" dirty="0" err="1">
                <a:solidFill>
                  <a:srgbClr val="3F7F5F"/>
                </a:solidFill>
                <a:latin typeface="Consolas" panose="020B0609020204030204" pitchFamily="49" charset="0"/>
              </a:rPr>
              <a:t>wdt_crr</a:t>
            </a:r>
            <a:r>
              <a:rPr lang="en-GB" sz="2800" dirty="0">
                <a:solidFill>
                  <a:srgbClr val="3F7F5F"/>
                </a:solidFill>
                <a:latin typeface="Consolas" panose="020B0609020204030204" pitchFamily="49" charset="0"/>
              </a:rPr>
              <a:t>)</a:t>
            </a:r>
          </a:p>
          <a:p>
            <a:pPr>
              <a:spcAft>
                <a:spcPts val="0"/>
              </a:spcAft>
            </a:pPr>
            <a:r>
              <a:rPr lang="en-GB" sz="2800" dirty="0">
                <a:solidFill>
                  <a:srgbClr val="7F0055"/>
                </a:solidFill>
                <a:latin typeface="Consolas" panose="020B0609020204030204" pitchFamily="49" charset="0"/>
              </a:rPr>
              <a:t>volatile</a:t>
            </a:r>
            <a:r>
              <a:rPr lang="en-GB" sz="2800" dirty="0">
                <a:solidFill>
                  <a:srgbClr val="000000"/>
                </a:solidFill>
                <a:latin typeface="Consolas" panose="020B0609020204030204" pitchFamily="49" charset="0"/>
              </a:rPr>
              <a:t> </a:t>
            </a:r>
            <a:r>
              <a:rPr lang="en-GB" sz="2800" dirty="0">
                <a:solidFill>
                  <a:srgbClr val="7F0055"/>
                </a:solidFill>
                <a:latin typeface="Consolas" panose="020B0609020204030204" pitchFamily="49" charset="0"/>
              </a:rPr>
              <a:t>unsigned</a:t>
            </a:r>
            <a:r>
              <a:rPr lang="en-GB" sz="2800" dirty="0">
                <a:solidFill>
                  <a:srgbClr val="000000"/>
                </a:solidFill>
                <a:latin typeface="Consolas" panose="020B0609020204030204" pitchFamily="49" charset="0"/>
              </a:rPr>
              <a:t> </a:t>
            </a:r>
            <a:r>
              <a:rPr lang="en-GB" sz="2800" dirty="0">
                <a:solidFill>
                  <a:srgbClr val="7F0055"/>
                </a:solidFill>
                <a:latin typeface="Consolas" panose="020B0609020204030204" pitchFamily="49" charset="0"/>
              </a:rPr>
              <a:t>int</a:t>
            </a:r>
            <a:r>
              <a:rPr lang="en-GB" sz="2800" dirty="0">
                <a:solidFill>
                  <a:srgbClr val="000000"/>
                </a:solidFill>
                <a:latin typeface="Consolas" panose="020B0609020204030204" pitchFamily="49" charset="0"/>
              </a:rPr>
              <a:t> *</a:t>
            </a:r>
            <a:r>
              <a:rPr lang="en-GB" sz="2800" dirty="0" err="1">
                <a:solidFill>
                  <a:srgbClr val="000000"/>
                </a:solidFill>
                <a:latin typeface="Consolas" panose="020B0609020204030204" pitchFamily="49" charset="0"/>
              </a:rPr>
              <a:t>wdt_crr</a:t>
            </a:r>
            <a:r>
              <a:rPr lang="en-GB" sz="2800" dirty="0">
                <a:solidFill>
                  <a:srgbClr val="000000"/>
                </a:solidFill>
                <a:latin typeface="Consolas" panose="020B0609020204030204" pitchFamily="49" charset="0"/>
              </a:rPr>
              <a:t> = (</a:t>
            </a:r>
            <a:r>
              <a:rPr lang="en-GB" sz="2800" dirty="0">
                <a:solidFill>
                  <a:srgbClr val="7F0055"/>
                </a:solidFill>
                <a:latin typeface="Consolas" panose="020B0609020204030204" pitchFamily="49" charset="0"/>
              </a:rPr>
              <a:t>unsigned</a:t>
            </a:r>
            <a:r>
              <a:rPr lang="en-GB" sz="2800" dirty="0">
                <a:solidFill>
                  <a:srgbClr val="000000"/>
                </a:solidFill>
                <a:latin typeface="Consolas" panose="020B0609020204030204" pitchFamily="49" charset="0"/>
              </a:rPr>
              <a:t> </a:t>
            </a:r>
            <a:r>
              <a:rPr lang="en-GB" sz="2800" dirty="0">
                <a:solidFill>
                  <a:srgbClr val="7F0055"/>
                </a:solidFill>
                <a:latin typeface="Consolas" panose="020B0609020204030204" pitchFamily="49" charset="0"/>
              </a:rPr>
              <a:t>int</a:t>
            </a:r>
            <a:r>
              <a:rPr lang="en-GB" sz="2800" dirty="0">
                <a:solidFill>
                  <a:srgbClr val="000000"/>
                </a:solidFill>
                <a:latin typeface="Consolas" panose="020B0609020204030204" pitchFamily="49" charset="0"/>
              </a:rPr>
              <a:t> *)0xFFD0200C;</a:t>
            </a:r>
          </a:p>
          <a:p>
            <a:pPr>
              <a:spcAft>
                <a:spcPts val="0"/>
              </a:spcAft>
            </a:pPr>
            <a:r>
              <a:rPr lang="en-GB" sz="2800" dirty="0">
                <a:solidFill>
                  <a:srgbClr val="000000"/>
                </a:solidFill>
                <a:latin typeface="Consolas" panose="020B0609020204030204" pitchFamily="49" charset="0"/>
              </a:rPr>
              <a:t>*</a:t>
            </a:r>
            <a:r>
              <a:rPr lang="en-GB" sz="2800" dirty="0" err="1">
                <a:solidFill>
                  <a:srgbClr val="000000"/>
                </a:solidFill>
                <a:latin typeface="Consolas" panose="020B0609020204030204" pitchFamily="49" charset="0"/>
              </a:rPr>
              <a:t>wdt_crr</a:t>
            </a:r>
            <a:r>
              <a:rPr lang="en-GB" sz="2800" dirty="0">
                <a:solidFill>
                  <a:srgbClr val="000000"/>
                </a:solidFill>
                <a:latin typeface="Consolas" panose="020B0609020204030204" pitchFamily="49" charset="0"/>
              </a:rPr>
              <a:t> = 0x76; </a:t>
            </a:r>
            <a:r>
              <a:rPr lang="en-GB" sz="2800" dirty="0">
                <a:solidFill>
                  <a:srgbClr val="3F7F5F"/>
                </a:solidFill>
                <a:latin typeface="Consolas" panose="020B0609020204030204" pitchFamily="49" charset="0"/>
              </a:rPr>
              <a:t>// Reset the Watchdog Timer – Pat the dog!</a:t>
            </a:r>
            <a:endParaRPr lang="en-GB" sz="2800" dirty="0">
              <a:solidFill>
                <a:srgbClr val="000000"/>
              </a:solidFill>
              <a:latin typeface="Consolas" panose="020B0609020204030204" pitchFamily="49" charset="0"/>
            </a:endParaRPr>
          </a:p>
          <a:p>
            <a:endParaRPr lang="en-GB" dirty="0"/>
          </a:p>
        </p:txBody>
      </p:sp>
    </p:spTree>
    <p:extLst>
      <p:ext uri="{BB962C8B-B14F-4D97-AF65-F5344CB8AC3E}">
        <p14:creationId xmlns:p14="http://schemas.microsoft.com/office/powerpoint/2010/main" val="1404379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C4F6427-0F1C-A657-7BE3-6CFEF0AEA872}"/>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AD5D9D9F-D221-6749-A253-42202675C6DB}"/>
              </a:ext>
            </a:extLst>
          </p:cNvPr>
          <p:cNvSpPr>
            <a:spLocks noGrp="1"/>
          </p:cNvSpPr>
          <p:nvPr>
            <p:ph type="title"/>
          </p:nvPr>
        </p:nvSpPr>
        <p:spPr/>
        <p:txBody>
          <a:bodyPr/>
          <a:lstStyle/>
          <a:p>
            <a:r>
              <a:rPr lang="en-GB" dirty="0"/>
              <a:t>Questions</a:t>
            </a:r>
          </a:p>
        </p:txBody>
      </p:sp>
      <p:sp>
        <p:nvSpPr>
          <p:cNvPr id="6" name="Text Placeholder 5">
            <a:extLst>
              <a:ext uri="{FF2B5EF4-FFF2-40B4-BE49-F238E27FC236}">
                <a16:creationId xmlns:a16="http://schemas.microsoft.com/office/drawing/2014/main" id="{A6E0D6ED-8132-9A48-12D1-145E1955C34C}"/>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9B9D6D67-07B6-3D14-17A6-C24D5391B991}"/>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01833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365DE4E-3778-A66C-8A96-D37E71DD5B24}"/>
              </a:ext>
            </a:extLst>
          </p:cNvPr>
          <p:cNvSpPr>
            <a:spLocks noGrp="1"/>
          </p:cNvSpPr>
          <p:nvPr>
            <p:ph type="subTitle" idx="1"/>
          </p:nvPr>
        </p:nvSpPr>
        <p:spPr/>
        <p:txBody>
          <a:bodyPr/>
          <a:lstStyle/>
          <a:p>
            <a:r>
              <a:rPr lang="en-GB" dirty="0"/>
              <a:t>Memory Mapping and Bit Manipulation</a:t>
            </a:r>
          </a:p>
        </p:txBody>
      </p:sp>
      <p:sp>
        <p:nvSpPr>
          <p:cNvPr id="4" name="Title 3">
            <a:extLst>
              <a:ext uri="{FF2B5EF4-FFF2-40B4-BE49-F238E27FC236}">
                <a16:creationId xmlns:a16="http://schemas.microsoft.com/office/drawing/2014/main" id="{9F4609DA-AFF4-5750-2D3A-456B11EE699D}"/>
              </a:ext>
            </a:extLst>
          </p:cNvPr>
          <p:cNvSpPr>
            <a:spLocks noGrp="1"/>
          </p:cNvSpPr>
          <p:nvPr>
            <p:ph type="title"/>
          </p:nvPr>
        </p:nvSpPr>
        <p:spPr/>
        <p:txBody>
          <a:bodyPr/>
          <a:lstStyle/>
          <a:p>
            <a:r>
              <a:rPr lang="en-GB" dirty="0"/>
              <a:t>Additional Slides</a:t>
            </a:r>
          </a:p>
        </p:txBody>
      </p:sp>
      <p:sp>
        <p:nvSpPr>
          <p:cNvPr id="6" name="Text Placeholder 5">
            <a:extLst>
              <a:ext uri="{FF2B5EF4-FFF2-40B4-BE49-F238E27FC236}">
                <a16:creationId xmlns:a16="http://schemas.microsoft.com/office/drawing/2014/main" id="{FD0F42FF-EABF-2CC3-7657-5DED360BE0A2}"/>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95E9EF35-B14E-AA02-96F2-158AF381DF4E}"/>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766842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A0506C-48ED-8DD1-23BB-149B43E7557C}"/>
              </a:ext>
            </a:extLst>
          </p:cNvPr>
          <p:cNvSpPr>
            <a:spLocks noGrp="1"/>
          </p:cNvSpPr>
          <p:nvPr>
            <p:ph sz="half" idx="10"/>
          </p:nvPr>
        </p:nvSpPr>
        <p:spPr/>
        <p:txBody>
          <a:bodyPr/>
          <a:lstStyle/>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a:t>
            </a:r>
          </a:p>
          <a:p>
            <a:pPr algn="l">
              <a:spcBef>
                <a:spcPts val="0"/>
              </a:spcBef>
              <a:spcAft>
                <a:spcPts val="0"/>
              </a:spcAft>
            </a:pPr>
            <a:r>
              <a:rPr lang="en-GB" sz="1800" dirty="0">
                <a:solidFill>
                  <a:srgbClr val="3F7F5F"/>
                </a:solidFill>
                <a:latin typeface="Consolas" panose="020B0609020204030204" pitchFamily="49" charset="0"/>
              </a:rPr>
              <a:t>     *  Primary Run Loop.</a:t>
            </a:r>
          </a:p>
          <a:p>
            <a:pPr algn="l">
              <a:spcBef>
                <a:spcPts val="0"/>
              </a:spcBef>
              <a:spcAft>
                <a:spcPts val="0"/>
              </a:spcAft>
            </a:pPr>
            <a:r>
              <a:rPr lang="en-GB" sz="1800" dirty="0">
                <a:solidFill>
                  <a:srgbClr val="3F7F5F"/>
                </a:solidFill>
                <a:latin typeface="Consolas" panose="020B0609020204030204" pitchFamily="49" charset="0"/>
              </a:rPr>
              <a:t>     *  Bare-Metal Applications use an infinite loop to keep executing (no OS).</a:t>
            </a:r>
          </a:p>
          <a:p>
            <a:pPr algn="l">
              <a:spcBef>
                <a:spcPts val="0"/>
              </a:spcBef>
              <a:spcAft>
                <a:spcPts val="0"/>
              </a:spcAft>
            </a:pPr>
            <a:r>
              <a:rPr lang="en-GB" sz="1800" dirty="0">
                <a:solidFill>
                  <a:srgbClr val="3F7F5F"/>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while</a:t>
            </a:r>
            <a:r>
              <a:rPr lang="en-GB" sz="1800" b="1" dirty="0">
                <a:solidFill>
                  <a:srgbClr val="000000"/>
                </a:solidFill>
                <a:latin typeface="Consolas" panose="020B0609020204030204" pitchFamily="49" charset="0"/>
              </a:rPr>
              <a:t> (1) {</a:t>
            </a: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Read WDT counter value, and display it on the red LEDs (scaled to fit).</a:t>
            </a:r>
          </a:p>
          <a:p>
            <a:pPr algn="l">
              <a:spcBef>
                <a:spcPts val="0"/>
              </a:spcBef>
              <a:spcAft>
                <a:spcPts val="0"/>
              </a:spcAft>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LEDR_ptr</a:t>
            </a:r>
            <a:r>
              <a:rPr lang="en-GB"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wdt_ccvr</a:t>
            </a:r>
            <a:r>
              <a:rPr lang="en-GB" sz="1800" dirty="0">
                <a:solidFill>
                  <a:srgbClr val="000000"/>
                </a:solidFill>
                <a:latin typeface="Consolas" panose="020B0609020204030204" pitchFamily="49" charset="0"/>
              </a:rPr>
              <a:t> &gt;&gt; 16;</a:t>
            </a: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a:t>
            </a:r>
          </a:p>
          <a:p>
            <a:pPr algn="l">
              <a:spcBef>
                <a:spcPts val="0"/>
              </a:spcBef>
              <a:spcAft>
                <a:spcPts val="0"/>
              </a:spcAft>
            </a:pPr>
            <a:r>
              <a:rPr lang="en-GB" sz="1800" dirty="0">
                <a:solidFill>
                  <a:srgbClr val="3F7F5F"/>
                </a:solidFill>
                <a:latin typeface="Consolas" panose="020B0609020204030204" pitchFamily="49" charset="0"/>
              </a:rPr>
              <a:t>         * Check if any of the buttons have been pressed. Each of the lower 4</a:t>
            </a:r>
          </a:p>
          <a:p>
            <a:pPr algn="l">
              <a:spcBef>
                <a:spcPts val="0"/>
              </a:spcBef>
              <a:spcAft>
                <a:spcPts val="0"/>
              </a:spcAft>
            </a:pPr>
            <a:r>
              <a:rPr lang="en-GB" sz="1800" dirty="0">
                <a:solidFill>
                  <a:srgbClr val="3F7F5F"/>
                </a:solidFill>
                <a:latin typeface="Consolas" panose="020B0609020204030204" pitchFamily="49" charset="0"/>
              </a:rPr>
              <a:t>         * bits represents one of the keys. A key is pressed if the</a:t>
            </a:r>
          </a:p>
          <a:p>
            <a:pPr algn="l">
              <a:spcBef>
                <a:spcPts val="0"/>
              </a:spcBef>
              <a:spcAft>
                <a:spcPts val="0"/>
              </a:spcAft>
            </a:pPr>
            <a:r>
              <a:rPr lang="en-GB" sz="1800" dirty="0">
                <a:solidFill>
                  <a:srgbClr val="3F7F5F"/>
                </a:solidFill>
                <a:latin typeface="Consolas" panose="020B0609020204030204" pitchFamily="49" charset="0"/>
              </a:rPr>
              <a:t>         * corresponding bit is 1.</a:t>
            </a:r>
          </a:p>
          <a:p>
            <a:pPr algn="l">
              <a:spcBef>
                <a:spcPts val="0"/>
              </a:spcBef>
              <a:spcAft>
                <a:spcPts val="0"/>
              </a:spcAft>
            </a:pPr>
            <a:r>
              <a:rPr lang="en-GB" sz="1800" dirty="0">
                <a:solidFill>
                  <a:srgbClr val="3F7F5F"/>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if</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KEY_ptr</a:t>
            </a:r>
            <a:r>
              <a:rPr lang="en-GB" sz="1800" b="1" dirty="0">
                <a:solidFill>
                  <a:srgbClr val="000000"/>
                </a:solidFill>
                <a:latin typeface="Consolas" panose="020B0609020204030204" pitchFamily="49" charset="0"/>
              </a:rPr>
              <a:t> &amp; 0xF) {</a:t>
            </a: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If any key pressed</a:t>
            </a:r>
          </a:p>
          <a:p>
            <a:pPr algn="l">
              <a:spcBef>
                <a:spcPts val="0"/>
              </a:spcBef>
              <a:spcAft>
                <a:spcPts val="0"/>
              </a:spcAft>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wdt_crr</a:t>
            </a:r>
            <a:r>
              <a:rPr lang="en-GB" sz="1800" dirty="0">
                <a:solidFill>
                  <a:srgbClr val="000000"/>
                </a:solidFill>
                <a:latin typeface="Consolas" panose="020B0609020204030204" pitchFamily="49" charset="0"/>
              </a:rPr>
              <a:t> = 0x76; </a:t>
            </a:r>
            <a:r>
              <a:rPr lang="en-GB" sz="1800" dirty="0">
                <a:solidFill>
                  <a:srgbClr val="3F7F5F"/>
                </a:solidFill>
                <a:latin typeface="Consolas" panose="020B0609020204030204" pitchFamily="49" charset="0"/>
              </a:rPr>
              <a:t>// Reset the </a:t>
            </a:r>
            <a:r>
              <a:rPr lang="en-GB" sz="1800" u="sng" dirty="0">
                <a:solidFill>
                  <a:srgbClr val="3F7F5F"/>
                </a:solidFill>
                <a:latin typeface="Consolas" panose="020B0609020204030204" pitchFamily="49" charset="0"/>
              </a:rPr>
              <a:t>Watchdog Timer</a:t>
            </a:r>
          </a:p>
          <a:p>
            <a:pPr algn="l">
              <a:spcBef>
                <a:spcPts val="0"/>
              </a:spcBef>
              <a:spcAft>
                <a:spcPts val="0"/>
              </a:spcAft>
            </a:pPr>
            <a:r>
              <a:rPr lang="en-GB" sz="1800"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a:t>
            </a:r>
            <a:endParaRPr lang="en-GB" sz="1200" dirty="0"/>
          </a:p>
        </p:txBody>
      </p:sp>
      <p:sp>
        <p:nvSpPr>
          <p:cNvPr id="3" name="Title 2">
            <a:extLst>
              <a:ext uri="{FF2B5EF4-FFF2-40B4-BE49-F238E27FC236}">
                <a16:creationId xmlns:a16="http://schemas.microsoft.com/office/drawing/2014/main" id="{D3DF8120-1068-0A4C-A45E-8F07BDE571BF}"/>
              </a:ext>
            </a:extLst>
          </p:cNvPr>
          <p:cNvSpPr>
            <a:spLocks noGrp="1"/>
          </p:cNvSpPr>
          <p:nvPr>
            <p:ph type="title"/>
          </p:nvPr>
        </p:nvSpPr>
        <p:spPr/>
        <p:txBody>
          <a:bodyPr/>
          <a:lstStyle/>
          <a:p>
            <a:r>
              <a:rPr lang="en-GB" dirty="0"/>
              <a:t>Bit shifting</a:t>
            </a:r>
            <a:br>
              <a:rPr lang="en-GB" dirty="0"/>
            </a:br>
            <a:r>
              <a:rPr lang="en-GB" dirty="0"/>
              <a:t>1-1-HelloWatchdog - </a:t>
            </a:r>
            <a:r>
              <a:rPr lang="en-GB" dirty="0" err="1"/>
              <a:t>main.c</a:t>
            </a:r>
            <a:endParaRPr lang="en-GB" dirty="0"/>
          </a:p>
        </p:txBody>
      </p:sp>
      <p:pic>
        <p:nvPicPr>
          <p:cNvPr id="4" name="Content Placeholder 3">
            <a:extLst>
              <a:ext uri="{FF2B5EF4-FFF2-40B4-BE49-F238E27FC236}">
                <a16:creationId xmlns:a16="http://schemas.microsoft.com/office/drawing/2014/main" id="{D8D7E454-4ECA-874C-9A30-43F494281A71}"/>
              </a:ext>
            </a:extLst>
          </p:cNvPr>
          <p:cNvPicPr>
            <a:picLocks noChangeAspect="1"/>
          </p:cNvPicPr>
          <p:nvPr/>
        </p:nvPicPr>
        <p:blipFill rotWithShape="1">
          <a:blip r:embed="rId3"/>
          <a:srcRect b="66803"/>
          <a:stretch/>
        </p:blipFill>
        <p:spPr>
          <a:xfrm>
            <a:off x="4940523" y="2963466"/>
            <a:ext cx="9429106" cy="720080"/>
          </a:xfrm>
          <a:prstGeom prst="rect">
            <a:avLst/>
          </a:prstGeom>
        </p:spPr>
      </p:pic>
      <p:pic>
        <p:nvPicPr>
          <p:cNvPr id="5" name="Content Placeholder 3">
            <a:extLst>
              <a:ext uri="{FF2B5EF4-FFF2-40B4-BE49-F238E27FC236}">
                <a16:creationId xmlns:a16="http://schemas.microsoft.com/office/drawing/2014/main" id="{875FFA26-F7FF-7E2B-0C1C-9F001586DF5A}"/>
              </a:ext>
            </a:extLst>
          </p:cNvPr>
          <p:cNvPicPr>
            <a:picLocks noChangeAspect="1"/>
          </p:cNvPicPr>
          <p:nvPr/>
        </p:nvPicPr>
        <p:blipFill rotWithShape="1">
          <a:blip r:embed="rId3"/>
          <a:srcRect t="66394" b="409"/>
          <a:stretch/>
        </p:blipFill>
        <p:spPr>
          <a:xfrm>
            <a:off x="5002405" y="5843786"/>
            <a:ext cx="9429106" cy="720080"/>
          </a:xfrm>
          <a:prstGeom prst="rect">
            <a:avLst/>
          </a:prstGeom>
        </p:spPr>
      </p:pic>
      <p:sp>
        <p:nvSpPr>
          <p:cNvPr id="6" name="TextBox 5">
            <a:extLst>
              <a:ext uri="{FF2B5EF4-FFF2-40B4-BE49-F238E27FC236}">
                <a16:creationId xmlns:a16="http://schemas.microsoft.com/office/drawing/2014/main" id="{076F0B3B-4726-5781-9E5B-F5EC39B1C3DA}"/>
              </a:ext>
            </a:extLst>
          </p:cNvPr>
          <p:cNvSpPr txBox="1"/>
          <p:nvPr/>
        </p:nvSpPr>
        <p:spPr>
          <a:xfrm>
            <a:off x="258867" y="4741014"/>
            <a:ext cx="14110761" cy="3046988"/>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latin typeface="Consolas" panose="020B0609020204030204" pitchFamily="49" charset="0"/>
              </a:rPr>
              <a:t>             </a:t>
            </a:r>
            <a:r>
              <a:rPr lang="en-GB" sz="1600" b="1" dirty="0">
                <a:latin typeface="Consolas" panose="020B0609020204030204" pitchFamily="49" charset="0"/>
              </a:rPr>
              <a:t>bit 31 30 29 28 27 26 25 24 23 22 21 20 19 18 17 16 15 14 13 12 11 10  9  8  7  6  5  4  3  2  1  0</a:t>
            </a:r>
          </a:p>
          <a:p>
            <a:endParaRPr lang="en-GB" sz="1600" dirty="0">
              <a:latin typeface="Consolas" panose="020B0609020204030204" pitchFamily="49" charset="0"/>
            </a:endParaRPr>
          </a:p>
          <a:p>
            <a:r>
              <a:rPr lang="en-GB" sz="1600" b="1" dirty="0">
                <a:latin typeface="Consolas" panose="020B0609020204030204" pitchFamily="49" charset="0"/>
              </a:rPr>
              <a:t>*</a:t>
            </a:r>
            <a:r>
              <a:rPr lang="en-GB" sz="1600" b="1" dirty="0" err="1">
                <a:latin typeface="Consolas" panose="020B0609020204030204" pitchFamily="49" charset="0"/>
              </a:rPr>
              <a:t>wdt_ccvr</a:t>
            </a:r>
            <a:r>
              <a:rPr lang="en-GB" sz="1600" dirty="0">
                <a:latin typeface="Consolas" panose="020B0609020204030204" pitchFamily="49" charset="0"/>
              </a:rPr>
              <a:t>         0  0  0  0  0  0  1  1  1  1  1  1  1  1  1  1  </a:t>
            </a:r>
            <a:r>
              <a:rPr lang="en-GB" sz="1600" strike="sngStrike" dirty="0">
                <a:highlight>
                  <a:srgbClr val="00FF00"/>
                </a:highlight>
                <a:latin typeface="Consolas" panose="020B0609020204030204" pitchFamily="49" charset="0"/>
              </a:rPr>
              <a:t>1  1  1  1  1  1  1  1  1  1  1  1  1  1  1  1</a:t>
            </a:r>
          </a:p>
          <a:p>
            <a:r>
              <a:rPr lang="en-GB" sz="1600" dirty="0">
                <a:latin typeface="Consolas" panose="020B0609020204030204" pitchFamily="49" charset="0"/>
              </a:rPr>
              <a:t>                                                                                                    </a:t>
            </a:r>
            <a:r>
              <a:rPr lang="en-GB" sz="1600" b="1" dirty="0">
                <a:highlight>
                  <a:srgbClr val="00FF00"/>
                </a:highlight>
                <a:latin typeface="Consolas" panose="020B0609020204030204" pitchFamily="49" charset="0"/>
              </a:rPr>
              <a:t>16 lost bits</a:t>
            </a:r>
          </a:p>
          <a:p>
            <a:endParaRPr lang="en-GB" sz="1600" dirty="0">
              <a:latin typeface="Consolas" panose="020B0609020204030204" pitchFamily="49" charset="0"/>
            </a:endParaRPr>
          </a:p>
          <a:p>
            <a:endParaRPr lang="en-GB" sz="1600" dirty="0">
              <a:latin typeface="Consolas" panose="020B0609020204030204" pitchFamily="49" charset="0"/>
            </a:endParaRPr>
          </a:p>
          <a:p>
            <a:r>
              <a:rPr lang="en-GB" sz="1600" dirty="0">
                <a:latin typeface="Consolas" panose="020B0609020204030204" pitchFamily="49" charset="0"/>
              </a:rPr>
              <a:t>                  </a:t>
            </a:r>
            <a:r>
              <a:rPr lang="en-GB" sz="1600" b="1" dirty="0">
                <a:highlight>
                  <a:srgbClr val="FFFF00"/>
                </a:highlight>
                <a:latin typeface="Consolas" panose="020B0609020204030204" pitchFamily="49" charset="0"/>
              </a:rPr>
              <a:t>16</a:t>
            </a:r>
            <a:r>
              <a:rPr lang="en-GB" sz="1600" dirty="0">
                <a:highlight>
                  <a:srgbClr val="FFFF00"/>
                </a:highlight>
                <a:latin typeface="Consolas" panose="020B0609020204030204" pitchFamily="49" charset="0"/>
              </a:rPr>
              <a:t> </a:t>
            </a:r>
            <a:r>
              <a:rPr lang="en-GB" sz="1600" b="1" dirty="0">
                <a:highlight>
                  <a:srgbClr val="FFFF00"/>
                </a:highlight>
                <a:latin typeface="Consolas" panose="020B0609020204030204" pitchFamily="49" charset="0"/>
              </a:rPr>
              <a:t>Zero Padding Bits</a:t>
            </a:r>
          </a:p>
          <a:p>
            <a:r>
              <a:rPr lang="en-GB" sz="1600" b="1" dirty="0">
                <a:latin typeface="Consolas" panose="020B0609020204030204" pitchFamily="49" charset="0"/>
              </a:rPr>
              <a:t>*</a:t>
            </a:r>
            <a:r>
              <a:rPr lang="en-GB" sz="1600" b="1" dirty="0" err="1">
                <a:latin typeface="Consolas" panose="020B0609020204030204" pitchFamily="49" charset="0"/>
              </a:rPr>
              <a:t>wdt_ccvr</a:t>
            </a:r>
            <a:r>
              <a:rPr lang="en-GB" sz="1600" b="1" dirty="0">
                <a:latin typeface="Consolas" panose="020B0609020204030204" pitchFamily="49" charset="0"/>
              </a:rPr>
              <a:t>&gt;&gt;16</a:t>
            </a:r>
            <a:r>
              <a:rPr lang="en-GB" sz="1600" dirty="0">
                <a:latin typeface="Consolas" panose="020B0609020204030204" pitchFamily="49" charset="0"/>
              </a:rPr>
              <a:t>     </a:t>
            </a:r>
            <a:r>
              <a:rPr lang="en-GB" sz="1600" dirty="0">
                <a:highlight>
                  <a:srgbClr val="FFFF00"/>
                </a:highlight>
                <a:latin typeface="Consolas" panose="020B0609020204030204" pitchFamily="49" charset="0"/>
              </a:rPr>
              <a:t>0  0  0  0  0  0  0  0  0  0  0  0  0  0  0  0</a:t>
            </a:r>
            <a:r>
              <a:rPr lang="en-GB" sz="1600" dirty="0">
                <a:latin typeface="Consolas" panose="020B0609020204030204" pitchFamily="49" charset="0"/>
              </a:rPr>
              <a:t>  0  0  0  0  0  0  </a:t>
            </a:r>
            <a:r>
              <a:rPr lang="en-GB" sz="1600" b="1" dirty="0">
                <a:latin typeface="Consolas" panose="020B0609020204030204" pitchFamily="49" charset="0"/>
              </a:rPr>
              <a:t>1  1  1  1  1  1  1  1  1  1</a:t>
            </a:r>
          </a:p>
          <a:p>
            <a:endParaRPr lang="en-GB" sz="1600" dirty="0">
              <a:latin typeface="Consolas" panose="020B0609020204030204" pitchFamily="49" charset="0"/>
            </a:endParaRPr>
          </a:p>
          <a:p>
            <a:endParaRPr lang="en-GB" sz="1600" dirty="0">
              <a:latin typeface="Consolas" panose="020B0609020204030204" pitchFamily="49" charset="0"/>
            </a:endParaRPr>
          </a:p>
          <a:p>
            <a:r>
              <a:rPr lang="en-GB" sz="1600" b="1" dirty="0">
                <a:latin typeface="Consolas" panose="020B0609020204030204" pitchFamily="49" charset="0"/>
              </a:rPr>
              <a:t>Example of bit shifting – Lookup &gt;&gt; and &lt;&lt; in reference texts.</a:t>
            </a:r>
          </a:p>
          <a:p>
            <a:endParaRPr lang="en-GB" sz="1600" dirty="0">
              <a:latin typeface="Consolas" panose="020B0609020204030204" pitchFamily="49" charset="0"/>
            </a:endParaRPr>
          </a:p>
        </p:txBody>
      </p:sp>
      <p:cxnSp>
        <p:nvCxnSpPr>
          <p:cNvPr id="8" name="Straight Arrow Connector 7">
            <a:extLst>
              <a:ext uri="{FF2B5EF4-FFF2-40B4-BE49-F238E27FC236}">
                <a16:creationId xmlns:a16="http://schemas.microsoft.com/office/drawing/2014/main" id="{DCD38567-1176-64D3-85C2-FB98D8C8C1FC}"/>
              </a:ext>
            </a:extLst>
          </p:cNvPr>
          <p:cNvCxnSpPr>
            <a:cxnSpLocks/>
          </p:cNvCxnSpPr>
          <p:nvPr/>
        </p:nvCxnSpPr>
        <p:spPr bwMode="auto">
          <a:xfrm>
            <a:off x="7388795" y="5699770"/>
            <a:ext cx="5256584" cy="792088"/>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81681404-56A7-0F56-89C5-5AE7BB1912AD}"/>
              </a:ext>
            </a:extLst>
          </p:cNvPr>
          <p:cNvCxnSpPr>
            <a:cxnSpLocks/>
          </p:cNvCxnSpPr>
          <p:nvPr/>
        </p:nvCxnSpPr>
        <p:spPr bwMode="auto">
          <a:xfrm>
            <a:off x="4436467" y="5699770"/>
            <a:ext cx="5256584" cy="792088"/>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DCBC57B9-F8B2-833D-C86B-AB6032FBEC16}"/>
              </a:ext>
            </a:extLst>
          </p:cNvPr>
          <p:cNvCxnSpPr>
            <a:cxnSpLocks/>
          </p:cNvCxnSpPr>
          <p:nvPr/>
        </p:nvCxnSpPr>
        <p:spPr bwMode="auto">
          <a:xfrm>
            <a:off x="2420243" y="5771778"/>
            <a:ext cx="5256584" cy="792088"/>
          </a:xfrm>
          <a:prstGeom prst="straightConnector1">
            <a:avLst/>
          </a:prstGeom>
          <a:solidFill>
            <a:schemeClr val="hlink"/>
          </a:solidFill>
          <a:ln w="317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229054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793405-8FAF-44B1-8610-93BF055FD135}"/>
              </a:ext>
            </a:extLst>
          </p:cNvPr>
          <p:cNvSpPr>
            <a:spLocks noGrp="1"/>
          </p:cNvSpPr>
          <p:nvPr>
            <p:ph type="body" idx="1"/>
          </p:nvPr>
        </p:nvSpPr>
        <p:spPr/>
        <p:txBody>
          <a:bodyPr/>
          <a:lstStyle/>
          <a:p>
            <a:endParaRPr lang="en-GB" sz="1400" b="1" dirty="0"/>
          </a:p>
          <a:p>
            <a:r>
              <a:rPr lang="en-GB" b="1" dirty="0"/>
              <a:t>Practical C Programming</a:t>
            </a:r>
          </a:p>
        </p:txBody>
      </p:sp>
      <p:sp>
        <p:nvSpPr>
          <p:cNvPr id="5" name="Text Placeholder 4">
            <a:extLst>
              <a:ext uri="{FF2B5EF4-FFF2-40B4-BE49-F238E27FC236}">
                <a16:creationId xmlns:a16="http://schemas.microsoft.com/office/drawing/2014/main" id="{E0622B5A-AFB0-47A7-AB3B-AC718890C772}"/>
              </a:ext>
            </a:extLst>
          </p:cNvPr>
          <p:cNvSpPr>
            <a:spLocks noGrp="1"/>
          </p:cNvSpPr>
          <p:nvPr>
            <p:ph type="body" sz="quarter" idx="3"/>
          </p:nvPr>
        </p:nvSpPr>
        <p:spPr/>
        <p:txBody>
          <a:bodyPr/>
          <a:lstStyle/>
          <a:p>
            <a:r>
              <a:rPr lang="en-GB" b="1" dirty="0"/>
              <a:t>The C Programming Language</a:t>
            </a:r>
          </a:p>
        </p:txBody>
      </p:sp>
      <p:pic>
        <p:nvPicPr>
          <p:cNvPr id="8" name="Content Placeholder 7">
            <a:extLst>
              <a:ext uri="{FF2B5EF4-FFF2-40B4-BE49-F238E27FC236}">
                <a16:creationId xmlns:a16="http://schemas.microsoft.com/office/drawing/2014/main" id="{2F6E2D1A-1570-46F8-BAF8-5CD4514277F5}"/>
              </a:ext>
            </a:extLst>
          </p:cNvPr>
          <p:cNvPicPr>
            <a:picLocks noGrp="1" noChangeAspect="1"/>
          </p:cNvPicPr>
          <p:nvPr>
            <p:ph sz="half" idx="10"/>
          </p:nvPr>
        </p:nvPicPr>
        <p:blipFill>
          <a:blip r:embed="rId3"/>
          <a:stretch>
            <a:fillRect/>
          </a:stretch>
        </p:blipFill>
        <p:spPr>
          <a:xfrm>
            <a:off x="2154800" y="2937365"/>
            <a:ext cx="3315163" cy="4353533"/>
          </a:xfrm>
          <a:prstGeom prst="rect">
            <a:avLst/>
          </a:prstGeom>
          <a:ln>
            <a:noFill/>
          </a:ln>
          <a:effectLst>
            <a:outerShdw blurRad="292100" dist="139700" dir="2700000" algn="tl" rotWithShape="0">
              <a:srgbClr val="333333">
                <a:alpha val="65000"/>
              </a:srgbClr>
            </a:outerShdw>
          </a:effectLst>
        </p:spPr>
      </p:pic>
      <p:pic>
        <p:nvPicPr>
          <p:cNvPr id="10" name="Content Placeholder 9" descr="Logo&#10;&#10;Description automatically generated">
            <a:extLst>
              <a:ext uri="{FF2B5EF4-FFF2-40B4-BE49-F238E27FC236}">
                <a16:creationId xmlns:a16="http://schemas.microsoft.com/office/drawing/2014/main" id="{F84A7D14-F7E7-425A-BBF6-A6EB2BF97944}"/>
              </a:ext>
            </a:extLst>
          </p:cNvPr>
          <p:cNvPicPr>
            <a:picLocks noGrp="1" noChangeAspect="1"/>
          </p:cNvPicPr>
          <p:nvPr>
            <p:ph sz="half" idx="11"/>
          </p:nvPr>
        </p:nvPicPr>
        <p:blipFill>
          <a:blip r:embed="rId4">
            <a:extLst>
              <a:ext uri="{28A0092B-C50C-407E-A947-70E740481C1C}">
                <a14:useLocalDpi xmlns:a14="http://schemas.microsoft.com/office/drawing/2010/main" val="0"/>
              </a:ext>
            </a:extLst>
          </a:blip>
          <a:stretch>
            <a:fillRect/>
          </a:stretch>
        </p:blipFill>
        <p:spPr>
          <a:xfrm>
            <a:off x="9121775" y="2851944"/>
            <a:ext cx="3390900" cy="452437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BF806322-FBD2-4DBE-A41B-723D8D6CF9F5}"/>
              </a:ext>
            </a:extLst>
          </p:cNvPr>
          <p:cNvSpPr>
            <a:spLocks noGrp="1"/>
          </p:cNvSpPr>
          <p:nvPr>
            <p:ph type="title"/>
          </p:nvPr>
        </p:nvSpPr>
        <p:spPr/>
        <p:txBody>
          <a:bodyPr/>
          <a:lstStyle/>
          <a:p>
            <a:r>
              <a:rPr lang="en-GB" dirty="0"/>
              <a:t>Reference Textbooks - C</a:t>
            </a:r>
          </a:p>
        </p:txBody>
      </p:sp>
      <p:sp>
        <p:nvSpPr>
          <p:cNvPr id="2" name="TextBox 1">
            <a:extLst>
              <a:ext uri="{FF2B5EF4-FFF2-40B4-BE49-F238E27FC236}">
                <a16:creationId xmlns:a16="http://schemas.microsoft.com/office/drawing/2014/main" id="{C3510F57-AF78-481B-B3E7-BA3D1C602535}"/>
              </a:ext>
            </a:extLst>
          </p:cNvPr>
          <p:cNvSpPr txBox="1"/>
          <p:nvPr/>
        </p:nvSpPr>
        <p:spPr>
          <a:xfrm>
            <a:off x="0" y="7499970"/>
            <a:ext cx="14633575" cy="400110"/>
          </a:xfrm>
          <a:prstGeom prst="rect">
            <a:avLst/>
          </a:prstGeom>
          <a:noFill/>
        </p:spPr>
        <p:txBody>
          <a:bodyPr wrap="square" rtlCol="0">
            <a:spAutoFit/>
          </a:bodyPr>
          <a:lstStyle/>
          <a:p>
            <a:pPr algn="ctr"/>
            <a:r>
              <a:rPr lang="en-GB" b="1" dirty="0"/>
              <a:t>Minerva &gt; ELEC5620M &gt; Module Information &gt; Module Reading List</a:t>
            </a:r>
          </a:p>
        </p:txBody>
      </p:sp>
    </p:spTree>
    <p:extLst>
      <p:ext uri="{BB962C8B-B14F-4D97-AF65-F5344CB8AC3E}">
        <p14:creationId xmlns:p14="http://schemas.microsoft.com/office/powerpoint/2010/main" val="2274435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A0506C-48ED-8DD1-23BB-149B43E7557C}"/>
              </a:ext>
            </a:extLst>
          </p:cNvPr>
          <p:cNvSpPr>
            <a:spLocks noGrp="1"/>
          </p:cNvSpPr>
          <p:nvPr>
            <p:ph sz="half" idx="10"/>
          </p:nvPr>
        </p:nvSpPr>
        <p:spPr/>
        <p:txBody>
          <a:bodyPr/>
          <a:lstStyle/>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a:t>
            </a:r>
          </a:p>
          <a:p>
            <a:pPr algn="l">
              <a:spcBef>
                <a:spcPts val="0"/>
              </a:spcBef>
              <a:spcAft>
                <a:spcPts val="0"/>
              </a:spcAft>
            </a:pPr>
            <a:r>
              <a:rPr lang="en-GB" sz="1800" dirty="0">
                <a:solidFill>
                  <a:srgbClr val="3F7F5F"/>
                </a:solidFill>
                <a:latin typeface="Consolas" panose="020B0609020204030204" pitchFamily="49" charset="0"/>
              </a:rPr>
              <a:t>     *  Primary Run Loop.</a:t>
            </a:r>
          </a:p>
          <a:p>
            <a:pPr algn="l">
              <a:spcBef>
                <a:spcPts val="0"/>
              </a:spcBef>
              <a:spcAft>
                <a:spcPts val="0"/>
              </a:spcAft>
            </a:pPr>
            <a:r>
              <a:rPr lang="en-GB" sz="1800" dirty="0">
                <a:solidFill>
                  <a:srgbClr val="3F7F5F"/>
                </a:solidFill>
                <a:latin typeface="Consolas" panose="020B0609020204030204" pitchFamily="49" charset="0"/>
              </a:rPr>
              <a:t>     *  Bare-Metal Applications use an infinite loop to keep executing (no OS).</a:t>
            </a:r>
          </a:p>
          <a:p>
            <a:pPr algn="l">
              <a:spcBef>
                <a:spcPts val="0"/>
              </a:spcBef>
              <a:spcAft>
                <a:spcPts val="0"/>
              </a:spcAft>
            </a:pPr>
            <a:r>
              <a:rPr lang="en-GB" sz="1800" dirty="0">
                <a:solidFill>
                  <a:srgbClr val="3F7F5F"/>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while</a:t>
            </a:r>
            <a:r>
              <a:rPr lang="en-GB" sz="1800" b="1" dirty="0">
                <a:solidFill>
                  <a:srgbClr val="000000"/>
                </a:solidFill>
                <a:latin typeface="Consolas" panose="020B0609020204030204" pitchFamily="49" charset="0"/>
              </a:rPr>
              <a:t> (1) {</a:t>
            </a: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Read WDT counter value, and display it on the red LEDs (scaled to fit).</a:t>
            </a:r>
          </a:p>
          <a:p>
            <a:pPr algn="l">
              <a:spcBef>
                <a:spcPts val="0"/>
              </a:spcBef>
              <a:spcAft>
                <a:spcPts val="0"/>
              </a:spcAft>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LEDR_ptr</a:t>
            </a:r>
            <a:r>
              <a:rPr lang="en-GB"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wdt_ccvr</a:t>
            </a:r>
            <a:r>
              <a:rPr lang="en-GB" sz="1800" dirty="0">
                <a:solidFill>
                  <a:srgbClr val="000000"/>
                </a:solidFill>
                <a:latin typeface="Consolas" panose="020B0609020204030204" pitchFamily="49" charset="0"/>
              </a:rPr>
              <a:t> &gt;&gt; 16;</a:t>
            </a: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a:t>
            </a:r>
          </a:p>
          <a:p>
            <a:pPr algn="l">
              <a:spcBef>
                <a:spcPts val="0"/>
              </a:spcBef>
              <a:spcAft>
                <a:spcPts val="0"/>
              </a:spcAft>
            </a:pPr>
            <a:r>
              <a:rPr lang="en-GB" sz="1800" dirty="0">
                <a:solidFill>
                  <a:srgbClr val="3F7F5F"/>
                </a:solidFill>
                <a:latin typeface="Consolas" panose="020B0609020204030204" pitchFamily="49" charset="0"/>
              </a:rPr>
              <a:t>         * Check if any of the buttons have been pressed. Each of the lower 4</a:t>
            </a:r>
          </a:p>
          <a:p>
            <a:pPr algn="l">
              <a:spcBef>
                <a:spcPts val="0"/>
              </a:spcBef>
              <a:spcAft>
                <a:spcPts val="0"/>
              </a:spcAft>
            </a:pPr>
            <a:r>
              <a:rPr lang="en-GB" sz="1800" dirty="0">
                <a:solidFill>
                  <a:srgbClr val="3F7F5F"/>
                </a:solidFill>
                <a:latin typeface="Consolas" panose="020B0609020204030204" pitchFamily="49" charset="0"/>
              </a:rPr>
              <a:t>         * bits represents one of the keys. A key is pressed if the</a:t>
            </a:r>
          </a:p>
          <a:p>
            <a:pPr algn="l">
              <a:spcBef>
                <a:spcPts val="0"/>
              </a:spcBef>
              <a:spcAft>
                <a:spcPts val="0"/>
              </a:spcAft>
            </a:pPr>
            <a:r>
              <a:rPr lang="en-GB" sz="1800" dirty="0">
                <a:solidFill>
                  <a:srgbClr val="3F7F5F"/>
                </a:solidFill>
                <a:latin typeface="Consolas" panose="020B0609020204030204" pitchFamily="49" charset="0"/>
              </a:rPr>
              <a:t>         * corresponding bit is 1.</a:t>
            </a:r>
          </a:p>
          <a:p>
            <a:pPr algn="l">
              <a:spcBef>
                <a:spcPts val="0"/>
              </a:spcBef>
              <a:spcAft>
                <a:spcPts val="0"/>
              </a:spcAft>
            </a:pPr>
            <a:r>
              <a:rPr lang="en-GB" sz="1800" dirty="0">
                <a:solidFill>
                  <a:srgbClr val="3F7F5F"/>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if</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KEY_ptr</a:t>
            </a:r>
            <a:r>
              <a:rPr lang="en-GB" sz="1800" b="1" dirty="0">
                <a:solidFill>
                  <a:srgbClr val="000000"/>
                </a:solidFill>
                <a:latin typeface="Consolas" panose="020B0609020204030204" pitchFamily="49" charset="0"/>
              </a:rPr>
              <a:t> &amp; 0xF) {</a:t>
            </a: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If any key pressed</a:t>
            </a:r>
          </a:p>
          <a:p>
            <a:pPr algn="l">
              <a:spcBef>
                <a:spcPts val="0"/>
              </a:spcBef>
              <a:spcAft>
                <a:spcPts val="0"/>
              </a:spcAft>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wdt_crr</a:t>
            </a:r>
            <a:r>
              <a:rPr lang="en-GB" sz="1800" dirty="0">
                <a:solidFill>
                  <a:srgbClr val="000000"/>
                </a:solidFill>
                <a:latin typeface="Consolas" panose="020B0609020204030204" pitchFamily="49" charset="0"/>
              </a:rPr>
              <a:t> = 0x76; </a:t>
            </a:r>
            <a:r>
              <a:rPr lang="en-GB" sz="1800" dirty="0">
                <a:solidFill>
                  <a:srgbClr val="3F7F5F"/>
                </a:solidFill>
                <a:latin typeface="Consolas" panose="020B0609020204030204" pitchFamily="49" charset="0"/>
              </a:rPr>
              <a:t>// Reset the Watchdog Timer</a:t>
            </a:r>
          </a:p>
          <a:p>
            <a:pPr algn="l">
              <a:spcBef>
                <a:spcPts val="0"/>
              </a:spcBef>
              <a:spcAft>
                <a:spcPts val="0"/>
              </a:spcAft>
            </a:pPr>
            <a:r>
              <a:rPr lang="en-GB" sz="1800"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a:t>
            </a:r>
            <a:endParaRPr lang="en-GB" sz="1200" dirty="0"/>
          </a:p>
        </p:txBody>
      </p:sp>
      <p:sp>
        <p:nvSpPr>
          <p:cNvPr id="3" name="Title 2">
            <a:extLst>
              <a:ext uri="{FF2B5EF4-FFF2-40B4-BE49-F238E27FC236}">
                <a16:creationId xmlns:a16="http://schemas.microsoft.com/office/drawing/2014/main" id="{D3DF8120-1068-0A4C-A45E-8F07BDE571BF}"/>
              </a:ext>
            </a:extLst>
          </p:cNvPr>
          <p:cNvSpPr>
            <a:spLocks noGrp="1"/>
          </p:cNvSpPr>
          <p:nvPr>
            <p:ph type="title"/>
          </p:nvPr>
        </p:nvSpPr>
        <p:spPr/>
        <p:txBody>
          <a:bodyPr/>
          <a:lstStyle/>
          <a:p>
            <a:r>
              <a:rPr lang="en-GB" dirty="0"/>
              <a:t>Bit masking</a:t>
            </a:r>
            <a:br>
              <a:rPr lang="en-GB" dirty="0"/>
            </a:br>
            <a:r>
              <a:rPr lang="en-GB" dirty="0"/>
              <a:t>1-1-HelloWatchdog - </a:t>
            </a:r>
            <a:r>
              <a:rPr lang="en-GB" dirty="0" err="1"/>
              <a:t>main.c</a:t>
            </a:r>
            <a:endParaRPr lang="en-GB" dirty="0"/>
          </a:p>
        </p:txBody>
      </p:sp>
      <p:pic>
        <p:nvPicPr>
          <p:cNvPr id="4" name="Content Placeholder 3">
            <a:extLst>
              <a:ext uri="{FF2B5EF4-FFF2-40B4-BE49-F238E27FC236}">
                <a16:creationId xmlns:a16="http://schemas.microsoft.com/office/drawing/2014/main" id="{D8D7E454-4ECA-874C-9A30-43F494281A71}"/>
              </a:ext>
            </a:extLst>
          </p:cNvPr>
          <p:cNvPicPr>
            <a:picLocks noChangeAspect="1"/>
          </p:cNvPicPr>
          <p:nvPr/>
        </p:nvPicPr>
        <p:blipFill rotWithShape="1">
          <a:blip r:embed="rId3"/>
          <a:srcRect b="66803"/>
          <a:stretch/>
        </p:blipFill>
        <p:spPr>
          <a:xfrm>
            <a:off x="4940523" y="2963466"/>
            <a:ext cx="9429106" cy="720080"/>
          </a:xfrm>
          <a:prstGeom prst="rect">
            <a:avLst/>
          </a:prstGeom>
        </p:spPr>
      </p:pic>
      <p:pic>
        <p:nvPicPr>
          <p:cNvPr id="5" name="Content Placeholder 3">
            <a:extLst>
              <a:ext uri="{FF2B5EF4-FFF2-40B4-BE49-F238E27FC236}">
                <a16:creationId xmlns:a16="http://schemas.microsoft.com/office/drawing/2014/main" id="{875FFA26-F7FF-7E2B-0C1C-9F001586DF5A}"/>
              </a:ext>
            </a:extLst>
          </p:cNvPr>
          <p:cNvPicPr>
            <a:picLocks noChangeAspect="1"/>
          </p:cNvPicPr>
          <p:nvPr/>
        </p:nvPicPr>
        <p:blipFill rotWithShape="1">
          <a:blip r:embed="rId3"/>
          <a:srcRect t="66394" b="409"/>
          <a:stretch/>
        </p:blipFill>
        <p:spPr>
          <a:xfrm>
            <a:off x="5002405" y="5843786"/>
            <a:ext cx="9429106" cy="720080"/>
          </a:xfrm>
          <a:prstGeom prst="rect">
            <a:avLst/>
          </a:prstGeom>
        </p:spPr>
      </p:pic>
      <p:sp>
        <p:nvSpPr>
          <p:cNvPr id="6" name="TextBox 5">
            <a:extLst>
              <a:ext uri="{FF2B5EF4-FFF2-40B4-BE49-F238E27FC236}">
                <a16:creationId xmlns:a16="http://schemas.microsoft.com/office/drawing/2014/main" id="{076F0B3B-4726-5781-9E5B-F5EC39B1C3DA}"/>
              </a:ext>
            </a:extLst>
          </p:cNvPr>
          <p:cNvSpPr txBox="1"/>
          <p:nvPr/>
        </p:nvSpPr>
        <p:spPr>
          <a:xfrm>
            <a:off x="258867" y="2099370"/>
            <a:ext cx="14110761" cy="2308324"/>
          </a:xfrm>
          <a:prstGeom prst="rect">
            <a:avLst/>
          </a:prstGeom>
          <a:solidFill>
            <a:schemeClr val="bg1"/>
          </a:solidFill>
          <a:ln w="3175">
            <a:solidFill>
              <a:schemeClr val="tx1"/>
            </a:solidFill>
          </a:ln>
          <a:effectLst>
            <a:outerShdw blurRad="50800" dist="38100" dir="2700000" algn="tl" rotWithShape="0">
              <a:prstClr val="black">
                <a:alpha val="40000"/>
              </a:prstClr>
            </a:outerShdw>
          </a:effectLst>
        </p:spPr>
        <p:txBody>
          <a:bodyPr wrap="square" rtlCol="0">
            <a:spAutoFit/>
          </a:bodyPr>
          <a:lstStyle/>
          <a:p>
            <a:endParaRPr lang="en-GB" sz="1600" dirty="0">
              <a:latin typeface="Consolas" panose="020B0609020204030204" pitchFamily="49" charset="0"/>
            </a:endParaRPr>
          </a:p>
          <a:p>
            <a:r>
              <a:rPr lang="en-GB" sz="1600" dirty="0">
                <a:latin typeface="Consolas" panose="020B0609020204030204" pitchFamily="49" charset="0"/>
              </a:rPr>
              <a:t>             </a:t>
            </a:r>
            <a:r>
              <a:rPr lang="en-GB" sz="1600" b="1" dirty="0">
                <a:latin typeface="Consolas" panose="020B0609020204030204" pitchFamily="49" charset="0"/>
              </a:rPr>
              <a:t>bit 31 30 29 28 27 26 25 24 23 22 21 20 19 18 17 16 15 14 15 13 12 11 10 09 08 07 06 05 04 03 02 01 00</a:t>
            </a:r>
          </a:p>
          <a:p>
            <a:endParaRPr lang="en-GB" sz="1600" b="1" dirty="0">
              <a:latin typeface="Consolas" panose="020B0609020204030204" pitchFamily="49" charset="0"/>
            </a:endParaRPr>
          </a:p>
          <a:p>
            <a:r>
              <a:rPr lang="en-GB" sz="1600" b="1" dirty="0">
                <a:latin typeface="Consolas" panose="020B0609020204030204" pitchFamily="49" charset="0"/>
              </a:rPr>
              <a:t>*</a:t>
            </a:r>
            <a:r>
              <a:rPr lang="en-GB" sz="1600" b="1" dirty="0" err="1">
                <a:latin typeface="Consolas" panose="020B0609020204030204" pitchFamily="49" charset="0"/>
              </a:rPr>
              <a:t>KEY_ptr</a:t>
            </a:r>
            <a:r>
              <a:rPr lang="en-GB" sz="1600" b="1" dirty="0">
                <a:latin typeface="Consolas" panose="020B0609020204030204" pitchFamily="49" charset="0"/>
              </a:rPr>
              <a:t> </a:t>
            </a:r>
            <a:r>
              <a:rPr lang="en-GB" sz="1600" dirty="0">
                <a:latin typeface="Consolas" panose="020B0609020204030204" pitchFamily="49" charset="0"/>
              </a:rPr>
              <a:t>         </a:t>
            </a:r>
            <a:r>
              <a:rPr lang="en-GB" sz="1600" dirty="0">
                <a:solidFill>
                  <a:srgbClr val="FF0000"/>
                </a:solidFill>
                <a:latin typeface="Consolas" panose="020B0609020204030204" pitchFamily="49" charset="0"/>
              </a:rPr>
              <a:t>X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err="1">
                <a:solidFill>
                  <a:srgbClr val="FF0000"/>
                </a:solidFill>
                <a:latin typeface="Consolas" panose="020B0609020204030204" pitchFamily="49" charset="0"/>
              </a:rPr>
              <a:t>X</a:t>
            </a:r>
            <a:r>
              <a:rPr lang="en-GB" sz="1600" dirty="0">
                <a:solidFill>
                  <a:srgbClr val="FF0000"/>
                </a:solidFill>
                <a:latin typeface="Consolas" panose="020B0609020204030204" pitchFamily="49" charset="0"/>
              </a:rPr>
              <a:t>  </a:t>
            </a:r>
            <a:r>
              <a:rPr lang="en-GB" sz="1600" dirty="0">
                <a:latin typeface="Consolas" panose="020B0609020204030204" pitchFamily="49" charset="0"/>
              </a:rPr>
              <a:t>0  0  0  1</a:t>
            </a:r>
          </a:p>
          <a:p>
            <a:endParaRPr lang="en-GB" sz="1600" dirty="0">
              <a:latin typeface="Consolas" panose="020B0609020204030204" pitchFamily="49" charset="0"/>
            </a:endParaRPr>
          </a:p>
          <a:p>
            <a:r>
              <a:rPr lang="en-GB" sz="1600" b="1" dirty="0">
                <a:solidFill>
                  <a:srgbClr val="000000"/>
                </a:solidFill>
                <a:latin typeface="Consolas" panose="020B0609020204030204" pitchFamily="49" charset="0"/>
              </a:rPr>
              <a:t>0xF (0x000F)      0  0  0  0  0  0  0  0  0  0  0  0  0  0  0  0  0  0  0  0  0  0  0  0  0  0  0  0  0  1  1  1  1</a:t>
            </a:r>
            <a:endParaRPr lang="en-GB" sz="1600" dirty="0">
              <a:latin typeface="Consolas" panose="020B0609020204030204" pitchFamily="49" charset="0"/>
            </a:endParaRPr>
          </a:p>
          <a:p>
            <a:endParaRPr lang="en-GB" sz="1600" b="1" dirty="0">
              <a:latin typeface="Consolas" panose="020B0609020204030204" pitchFamily="49" charset="0"/>
            </a:endParaRPr>
          </a:p>
          <a:p>
            <a:r>
              <a:rPr lang="en-GB" sz="1600" b="1" dirty="0">
                <a:solidFill>
                  <a:srgbClr val="000000"/>
                </a:solidFill>
                <a:latin typeface="Consolas" panose="020B0609020204030204" pitchFamily="49" charset="0"/>
              </a:rPr>
              <a:t>(*</a:t>
            </a:r>
            <a:r>
              <a:rPr lang="en-GB" sz="1600" b="1" dirty="0" err="1">
                <a:solidFill>
                  <a:srgbClr val="000000"/>
                </a:solidFill>
                <a:latin typeface="Consolas" panose="020B0609020204030204" pitchFamily="49" charset="0"/>
              </a:rPr>
              <a:t>KEY_ptr</a:t>
            </a:r>
            <a:r>
              <a:rPr lang="en-GB" sz="1600" b="1" dirty="0">
                <a:solidFill>
                  <a:srgbClr val="000000"/>
                </a:solidFill>
                <a:latin typeface="Consolas" panose="020B0609020204030204" pitchFamily="49" charset="0"/>
              </a:rPr>
              <a:t> &amp; 0xF)</a:t>
            </a:r>
            <a:r>
              <a:rPr lang="en-GB" sz="1600" dirty="0">
                <a:latin typeface="Consolas" panose="020B0609020204030204" pitchFamily="49" charset="0"/>
              </a:rPr>
              <a:t>  </a:t>
            </a:r>
            <a:r>
              <a:rPr lang="en-GB" sz="1600" dirty="0">
                <a:solidFill>
                  <a:srgbClr val="00B050"/>
                </a:solidFill>
                <a:latin typeface="Consolas" panose="020B0609020204030204" pitchFamily="49" charset="0"/>
              </a:rPr>
              <a:t>0  0  0  0  0  0  0  0  0  0  0  0  0  0  0  0  0  0  0  0  0  0  0  0  0  0  0  0  0  </a:t>
            </a:r>
            <a:r>
              <a:rPr lang="en-GB" sz="1600" dirty="0">
                <a:latin typeface="Consolas" panose="020B0609020204030204" pitchFamily="49" charset="0"/>
              </a:rPr>
              <a:t>0  0  0  1</a:t>
            </a:r>
          </a:p>
          <a:p>
            <a:endParaRPr lang="en-GB" sz="1600" dirty="0">
              <a:latin typeface="Consolas" panose="020B0609020204030204" pitchFamily="49" charset="0"/>
            </a:endParaRPr>
          </a:p>
        </p:txBody>
      </p:sp>
    </p:spTree>
    <p:extLst>
      <p:ext uri="{BB962C8B-B14F-4D97-AF65-F5344CB8AC3E}">
        <p14:creationId xmlns:p14="http://schemas.microsoft.com/office/powerpoint/2010/main" val="1681753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42575C3-4A5D-4BC9-B1E2-15386A6EAC73}"/>
              </a:ext>
            </a:extLst>
          </p:cNvPr>
          <p:cNvPicPr>
            <a:picLocks noGrp="1" noChangeAspect="1"/>
          </p:cNvPicPr>
          <p:nvPr>
            <p:ph sz="half" idx="10"/>
          </p:nvPr>
        </p:nvPicPr>
        <p:blipFill>
          <a:blip r:embed="rId2"/>
          <a:stretch>
            <a:fillRect/>
          </a:stretch>
        </p:blipFill>
        <p:spPr>
          <a:xfrm>
            <a:off x="695993" y="3971578"/>
            <a:ext cx="9429106" cy="2169090"/>
          </a:xfrm>
          <a:prstGeom prst="rect">
            <a:avLst/>
          </a:prstGeom>
        </p:spPr>
      </p:pic>
      <p:sp>
        <p:nvSpPr>
          <p:cNvPr id="3" name="Title 2">
            <a:extLst>
              <a:ext uri="{FF2B5EF4-FFF2-40B4-BE49-F238E27FC236}">
                <a16:creationId xmlns:a16="http://schemas.microsoft.com/office/drawing/2014/main" id="{4B644BC0-894C-4E18-8FDF-742917088FDB}"/>
              </a:ext>
            </a:extLst>
          </p:cNvPr>
          <p:cNvSpPr>
            <a:spLocks noGrp="1"/>
          </p:cNvSpPr>
          <p:nvPr>
            <p:ph type="title"/>
          </p:nvPr>
        </p:nvSpPr>
        <p:spPr/>
        <p:txBody>
          <a:bodyPr/>
          <a:lstStyle/>
          <a:p>
            <a:r>
              <a:rPr lang="en-GB" dirty="0"/>
              <a:t>C Pointers</a:t>
            </a:r>
            <a:br>
              <a:rPr lang="en-GB" dirty="0"/>
            </a:br>
            <a:r>
              <a:rPr lang="en-GB" dirty="0"/>
              <a:t>Memory Mapped Peripherals</a:t>
            </a:r>
          </a:p>
        </p:txBody>
      </p:sp>
      <p:pic>
        <p:nvPicPr>
          <p:cNvPr id="5" name="Picture 4">
            <a:extLst>
              <a:ext uri="{FF2B5EF4-FFF2-40B4-BE49-F238E27FC236}">
                <a16:creationId xmlns:a16="http://schemas.microsoft.com/office/drawing/2014/main" id="{85DA7107-1594-4994-A9CA-00DD68769414}"/>
              </a:ext>
            </a:extLst>
          </p:cNvPr>
          <p:cNvPicPr>
            <a:picLocks noChangeAspect="1"/>
          </p:cNvPicPr>
          <p:nvPr/>
        </p:nvPicPr>
        <p:blipFill>
          <a:blip r:embed="rId3"/>
          <a:stretch>
            <a:fillRect/>
          </a:stretch>
        </p:blipFill>
        <p:spPr>
          <a:xfrm>
            <a:off x="260002" y="1955353"/>
            <a:ext cx="13969553" cy="1732657"/>
          </a:xfrm>
          <a:prstGeom prst="rect">
            <a:avLst/>
          </a:prstGeom>
        </p:spPr>
      </p:pic>
    </p:spTree>
    <p:extLst>
      <p:ext uri="{BB962C8B-B14F-4D97-AF65-F5344CB8AC3E}">
        <p14:creationId xmlns:p14="http://schemas.microsoft.com/office/powerpoint/2010/main" val="786164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A0506C-48ED-8DD1-23BB-149B43E7557C}"/>
              </a:ext>
            </a:extLst>
          </p:cNvPr>
          <p:cNvSpPr>
            <a:spLocks noGrp="1"/>
          </p:cNvSpPr>
          <p:nvPr>
            <p:ph sz="half" idx="10"/>
          </p:nvPr>
        </p:nvSpPr>
        <p:spPr/>
        <p:txBody>
          <a:bodyPr/>
          <a:lstStyle/>
          <a:p>
            <a:pPr algn="l">
              <a:spcBef>
                <a:spcPts val="0"/>
              </a:spcBef>
              <a:spcAft>
                <a:spcPts val="0"/>
              </a:spcAft>
            </a:pP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main(</a:t>
            </a:r>
            <a:r>
              <a:rPr lang="en-GB" sz="1800" b="1" dirty="0">
                <a:solidFill>
                  <a:srgbClr val="7F0055"/>
                </a:solidFill>
                <a:latin typeface="Consolas" panose="020B0609020204030204" pitchFamily="49" charset="0"/>
              </a:rPr>
              <a:t>void</a:t>
            </a:r>
            <a:r>
              <a:rPr lang="en-GB" sz="1800" b="1"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Declare pointers to I/O registers</a:t>
            </a:r>
          </a:p>
          <a:p>
            <a:pPr algn="l">
              <a:spcBef>
                <a:spcPts val="0"/>
              </a:spcBef>
              <a:spcAft>
                <a:spcPts val="0"/>
              </a:spcAft>
            </a:pPr>
            <a:r>
              <a:rPr lang="en-GB" sz="1800" dirty="0">
                <a:solidFill>
                  <a:srgbClr val="3F7F5F"/>
                </a:solidFill>
                <a:latin typeface="Consolas" panose="020B0609020204030204" pitchFamily="49" charset="0"/>
              </a:rPr>
              <a:t>    // (volatile keyword means memory not cached)</a:t>
            </a:r>
          </a:p>
          <a:p>
            <a:pPr algn="l">
              <a:spcBef>
                <a:spcPts val="0"/>
              </a:spcBef>
              <a:spcAft>
                <a:spcPts val="0"/>
              </a:spcAft>
            </a:pPr>
            <a:endParaRPr lang="en-GB" sz="1800" dirty="0">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WDT Current Value  Register (l4wd0: </a:t>
            </a:r>
            <a:r>
              <a:rPr lang="en-GB" sz="1800" dirty="0" err="1">
                <a:solidFill>
                  <a:srgbClr val="3F7F5F"/>
                </a:solidFill>
                <a:latin typeface="Consolas" panose="020B0609020204030204" pitchFamily="49" charset="0"/>
              </a:rPr>
              <a:t>wdt_ccvr</a:t>
            </a:r>
            <a:r>
              <a:rPr lang="en-GB" sz="1800" dirty="0">
                <a:solidFill>
                  <a:srgbClr val="3F7F5F"/>
                </a:solidFill>
                <a:latin typeface="Consolas" panose="020B0609020204030204" pitchFamily="49" charset="0"/>
              </a:rPr>
              <a:t>)</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volatile</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unsigned</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wdt_ccvr</a:t>
            </a:r>
            <a:r>
              <a:rPr lang="en-GB" sz="1800" b="1" dirty="0">
                <a:solidFill>
                  <a:srgbClr val="000000"/>
                </a:solidFill>
                <a:latin typeface="Consolas" panose="020B0609020204030204" pitchFamily="49" charset="0"/>
              </a:rPr>
              <a:t> = (</a:t>
            </a:r>
            <a:r>
              <a:rPr lang="en-GB" sz="1800" b="1" dirty="0">
                <a:solidFill>
                  <a:srgbClr val="7F0055"/>
                </a:solidFill>
                <a:latin typeface="Consolas" panose="020B0609020204030204" pitchFamily="49" charset="0"/>
              </a:rPr>
              <a:t>unsigned</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*)0xFFD02008;</a:t>
            </a: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WDT Counter Reload Register (l4wd0: </a:t>
            </a:r>
            <a:r>
              <a:rPr lang="en-GB" sz="1800" dirty="0" err="1">
                <a:solidFill>
                  <a:srgbClr val="3F7F5F"/>
                </a:solidFill>
                <a:latin typeface="Consolas" panose="020B0609020204030204" pitchFamily="49" charset="0"/>
              </a:rPr>
              <a:t>wdt_crr</a:t>
            </a:r>
            <a:r>
              <a:rPr lang="en-GB" sz="1800" dirty="0">
                <a:solidFill>
                  <a:srgbClr val="3F7F5F"/>
                </a:solidFill>
                <a:latin typeface="Consolas" panose="020B0609020204030204" pitchFamily="49" charset="0"/>
              </a:rPr>
              <a:t>)</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volatile</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unsigned</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wdt_crr</a:t>
            </a:r>
            <a:r>
              <a:rPr lang="en-GB" sz="1800" b="1" dirty="0">
                <a:solidFill>
                  <a:srgbClr val="000000"/>
                </a:solidFill>
                <a:latin typeface="Consolas" panose="020B0609020204030204" pitchFamily="49" charset="0"/>
              </a:rPr>
              <a:t> = (</a:t>
            </a:r>
            <a:r>
              <a:rPr lang="en-GB" sz="1800" b="1" dirty="0">
                <a:solidFill>
                  <a:srgbClr val="7F0055"/>
                </a:solidFill>
                <a:latin typeface="Consolas" panose="020B0609020204030204" pitchFamily="49" charset="0"/>
              </a:rPr>
              <a:t>unsigned</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*)0xFFD0200C;</a:t>
            </a: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Red LEDs base address</a:t>
            </a:r>
          </a:p>
          <a:p>
            <a:pPr algn="l">
              <a:spcBef>
                <a:spcPts val="0"/>
              </a:spcBef>
              <a:spcAft>
                <a:spcPts val="0"/>
              </a:spcAft>
            </a:pPr>
            <a:r>
              <a:rPr lang="fr-FR" sz="1800" dirty="0">
                <a:solidFill>
                  <a:srgbClr val="000000"/>
                </a:solidFill>
                <a:latin typeface="Consolas" panose="020B0609020204030204" pitchFamily="49" charset="0"/>
              </a:rPr>
              <a:t>    </a:t>
            </a:r>
            <a:r>
              <a:rPr lang="fr-FR" sz="1800" b="1" dirty="0">
                <a:solidFill>
                  <a:srgbClr val="7F0055"/>
                </a:solidFill>
                <a:latin typeface="Consolas" panose="020B0609020204030204" pitchFamily="49" charset="0"/>
              </a:rPr>
              <a:t>volatile</a:t>
            </a:r>
            <a:r>
              <a:rPr lang="fr-FR" sz="1800" b="1" dirty="0">
                <a:solidFill>
                  <a:srgbClr val="000000"/>
                </a:solidFill>
                <a:latin typeface="Consolas" panose="020B0609020204030204" pitchFamily="49" charset="0"/>
              </a:rPr>
              <a:t> </a:t>
            </a:r>
            <a:r>
              <a:rPr lang="fr-FR" sz="1800" b="1" dirty="0" err="1">
                <a:solidFill>
                  <a:srgbClr val="7F0055"/>
                </a:solidFill>
                <a:latin typeface="Consolas" panose="020B0609020204030204" pitchFamily="49" charset="0"/>
              </a:rPr>
              <a:t>int</a:t>
            </a:r>
            <a:r>
              <a:rPr lang="fr-FR" sz="1800" b="1" dirty="0">
                <a:solidFill>
                  <a:srgbClr val="000000"/>
                </a:solidFill>
                <a:latin typeface="Consolas" panose="020B0609020204030204" pitchFamily="49" charset="0"/>
              </a:rPr>
              <a:t> *</a:t>
            </a:r>
            <a:r>
              <a:rPr lang="fr-FR" sz="1800" b="1" dirty="0" err="1">
                <a:solidFill>
                  <a:srgbClr val="000000"/>
                </a:solidFill>
                <a:latin typeface="Consolas" panose="020B0609020204030204" pitchFamily="49" charset="0"/>
              </a:rPr>
              <a:t>LEDR_ptr</a:t>
            </a:r>
            <a:r>
              <a:rPr lang="fr-FR" sz="1800" b="1" dirty="0">
                <a:solidFill>
                  <a:srgbClr val="000000"/>
                </a:solidFill>
                <a:latin typeface="Consolas" panose="020B0609020204030204" pitchFamily="49" charset="0"/>
              </a:rPr>
              <a:t> = (</a:t>
            </a:r>
            <a:r>
              <a:rPr lang="fr-FR" sz="1800" b="1" dirty="0" err="1">
                <a:solidFill>
                  <a:srgbClr val="7F0055"/>
                </a:solidFill>
                <a:latin typeface="Consolas" panose="020B0609020204030204" pitchFamily="49" charset="0"/>
              </a:rPr>
              <a:t>int</a:t>
            </a:r>
            <a:r>
              <a:rPr lang="fr-FR" sz="1800" b="1" dirty="0">
                <a:solidFill>
                  <a:srgbClr val="000000"/>
                </a:solidFill>
                <a:latin typeface="Consolas" panose="020B0609020204030204" pitchFamily="49" charset="0"/>
              </a:rPr>
              <a:t> *)0xFF200000;</a:t>
            </a: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KEY buttons base address</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volatile</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KEY_ptr</a:t>
            </a:r>
            <a:r>
              <a:rPr lang="en-GB" sz="1800" b="1" dirty="0">
                <a:solidFill>
                  <a:srgbClr val="000000"/>
                </a:solidFill>
                <a:latin typeface="Consolas" panose="020B0609020204030204" pitchFamily="49" charset="0"/>
              </a:rPr>
              <a:t> =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*)0xFF200050;</a:t>
            </a:r>
          </a:p>
          <a:p>
            <a:pPr algn="l">
              <a:spcBef>
                <a:spcPts val="0"/>
              </a:spcBef>
              <a:spcAft>
                <a:spcPts val="0"/>
              </a:spcAft>
            </a:pPr>
            <a:endParaRPr lang="en-GB" sz="1800" dirty="0">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a:t>
            </a:r>
            <a:endParaRPr lang="en-GB" sz="1800" dirty="0">
              <a:solidFill>
                <a:srgbClr val="000000"/>
              </a:solidFill>
              <a:latin typeface="Consolas" panose="020B0609020204030204" pitchFamily="49" charset="0"/>
            </a:endParaRPr>
          </a:p>
          <a:p>
            <a:pPr algn="l">
              <a:spcBef>
                <a:spcPts val="0"/>
              </a:spcBef>
              <a:spcAft>
                <a:spcPts val="0"/>
              </a:spcAft>
            </a:pPr>
            <a:endParaRPr lang="en-GB" sz="1200" dirty="0"/>
          </a:p>
        </p:txBody>
      </p:sp>
      <p:sp>
        <p:nvSpPr>
          <p:cNvPr id="3" name="Title 2">
            <a:extLst>
              <a:ext uri="{FF2B5EF4-FFF2-40B4-BE49-F238E27FC236}">
                <a16:creationId xmlns:a16="http://schemas.microsoft.com/office/drawing/2014/main" id="{D3DF8120-1068-0A4C-A45E-8F07BDE571BF}"/>
              </a:ext>
            </a:extLst>
          </p:cNvPr>
          <p:cNvSpPr>
            <a:spLocks noGrp="1"/>
          </p:cNvSpPr>
          <p:nvPr>
            <p:ph type="title"/>
          </p:nvPr>
        </p:nvSpPr>
        <p:spPr/>
        <p:txBody>
          <a:bodyPr/>
          <a:lstStyle/>
          <a:p>
            <a:r>
              <a:rPr lang="en-GB" dirty="0"/>
              <a:t>1-1-HelloWatchdog</a:t>
            </a:r>
            <a:br>
              <a:rPr lang="en-GB" dirty="0"/>
            </a:br>
            <a:r>
              <a:rPr lang="en-GB" dirty="0" err="1"/>
              <a:t>main.c</a:t>
            </a:r>
            <a:endParaRPr lang="en-GB" dirty="0"/>
          </a:p>
        </p:txBody>
      </p:sp>
      <p:pic>
        <p:nvPicPr>
          <p:cNvPr id="4" name="Content Placeholder 3">
            <a:extLst>
              <a:ext uri="{FF2B5EF4-FFF2-40B4-BE49-F238E27FC236}">
                <a16:creationId xmlns:a16="http://schemas.microsoft.com/office/drawing/2014/main" id="{D8D7E454-4ECA-874C-9A30-43F494281A71}"/>
              </a:ext>
            </a:extLst>
          </p:cNvPr>
          <p:cNvPicPr>
            <a:picLocks noChangeAspect="1"/>
          </p:cNvPicPr>
          <p:nvPr/>
        </p:nvPicPr>
        <p:blipFill rotWithShape="1">
          <a:blip r:embed="rId3"/>
          <a:srcRect b="66803"/>
          <a:stretch/>
        </p:blipFill>
        <p:spPr>
          <a:xfrm>
            <a:off x="5002405" y="4590980"/>
            <a:ext cx="9429106" cy="720080"/>
          </a:xfrm>
          <a:prstGeom prst="rect">
            <a:avLst/>
          </a:prstGeom>
        </p:spPr>
      </p:pic>
      <p:pic>
        <p:nvPicPr>
          <p:cNvPr id="5" name="Content Placeholder 3">
            <a:extLst>
              <a:ext uri="{FF2B5EF4-FFF2-40B4-BE49-F238E27FC236}">
                <a16:creationId xmlns:a16="http://schemas.microsoft.com/office/drawing/2014/main" id="{875FFA26-F7FF-7E2B-0C1C-9F001586DF5A}"/>
              </a:ext>
            </a:extLst>
          </p:cNvPr>
          <p:cNvPicPr>
            <a:picLocks noChangeAspect="1"/>
          </p:cNvPicPr>
          <p:nvPr/>
        </p:nvPicPr>
        <p:blipFill rotWithShape="1">
          <a:blip r:embed="rId3"/>
          <a:srcRect t="66394" b="409"/>
          <a:stretch/>
        </p:blipFill>
        <p:spPr>
          <a:xfrm>
            <a:off x="5088481" y="5915794"/>
            <a:ext cx="9429106" cy="720080"/>
          </a:xfrm>
          <a:prstGeom prst="rect">
            <a:avLst/>
          </a:prstGeom>
        </p:spPr>
      </p:pic>
      <p:pic>
        <p:nvPicPr>
          <p:cNvPr id="6" name="Picture 5">
            <a:extLst>
              <a:ext uri="{FF2B5EF4-FFF2-40B4-BE49-F238E27FC236}">
                <a16:creationId xmlns:a16="http://schemas.microsoft.com/office/drawing/2014/main" id="{2A35B44C-EB87-8049-27C9-42671749ED20}"/>
              </a:ext>
            </a:extLst>
          </p:cNvPr>
          <p:cNvPicPr>
            <a:picLocks noChangeAspect="1"/>
          </p:cNvPicPr>
          <p:nvPr/>
        </p:nvPicPr>
        <p:blipFill>
          <a:blip r:embed="rId4"/>
          <a:stretch>
            <a:fillRect/>
          </a:stretch>
        </p:blipFill>
        <p:spPr>
          <a:xfrm>
            <a:off x="8684939" y="1947685"/>
            <a:ext cx="3528392" cy="1423053"/>
          </a:xfrm>
          <a:prstGeom prst="rect">
            <a:avLst/>
          </a:prstGeom>
        </p:spPr>
      </p:pic>
      <p:pic>
        <p:nvPicPr>
          <p:cNvPr id="7" name="Picture 6">
            <a:extLst>
              <a:ext uri="{FF2B5EF4-FFF2-40B4-BE49-F238E27FC236}">
                <a16:creationId xmlns:a16="http://schemas.microsoft.com/office/drawing/2014/main" id="{7F039240-7A27-3163-4F7C-992404DA3AFD}"/>
              </a:ext>
            </a:extLst>
          </p:cNvPr>
          <p:cNvPicPr>
            <a:picLocks noChangeAspect="1"/>
          </p:cNvPicPr>
          <p:nvPr/>
        </p:nvPicPr>
        <p:blipFill rotWithShape="1">
          <a:blip r:embed="rId5"/>
          <a:srcRect t="25838"/>
          <a:stretch/>
        </p:blipFill>
        <p:spPr>
          <a:xfrm>
            <a:off x="8756947" y="3370738"/>
            <a:ext cx="5674564" cy="915083"/>
          </a:xfrm>
          <a:prstGeom prst="rect">
            <a:avLst/>
          </a:prstGeom>
        </p:spPr>
      </p:pic>
    </p:spTree>
    <p:extLst>
      <p:ext uri="{BB962C8B-B14F-4D97-AF65-F5344CB8AC3E}">
        <p14:creationId xmlns:p14="http://schemas.microsoft.com/office/powerpoint/2010/main" val="2043679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A0506C-48ED-8DD1-23BB-149B43E7557C}"/>
              </a:ext>
            </a:extLst>
          </p:cNvPr>
          <p:cNvSpPr>
            <a:spLocks noGrp="1"/>
          </p:cNvSpPr>
          <p:nvPr>
            <p:ph sz="half" idx="10"/>
          </p:nvPr>
        </p:nvSpPr>
        <p:spPr/>
        <p:txBody>
          <a:bodyPr/>
          <a:lstStyle/>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a:t>
            </a:r>
          </a:p>
          <a:p>
            <a:pPr algn="l">
              <a:spcBef>
                <a:spcPts val="0"/>
              </a:spcBef>
              <a:spcAft>
                <a:spcPts val="0"/>
              </a:spcAft>
            </a:pPr>
            <a:r>
              <a:rPr lang="en-GB" sz="1800" dirty="0">
                <a:solidFill>
                  <a:srgbClr val="3F7F5F"/>
                </a:solidFill>
                <a:latin typeface="Consolas" panose="020B0609020204030204" pitchFamily="49" charset="0"/>
              </a:rPr>
              <a:t>     *  Primary Run Loop.</a:t>
            </a:r>
          </a:p>
          <a:p>
            <a:pPr algn="l">
              <a:spcBef>
                <a:spcPts val="0"/>
              </a:spcBef>
              <a:spcAft>
                <a:spcPts val="0"/>
              </a:spcAft>
            </a:pPr>
            <a:r>
              <a:rPr lang="en-GB" sz="1800" dirty="0">
                <a:solidFill>
                  <a:srgbClr val="3F7F5F"/>
                </a:solidFill>
                <a:latin typeface="Consolas" panose="020B0609020204030204" pitchFamily="49" charset="0"/>
              </a:rPr>
              <a:t>     *  Bare-Metal Applications use an infinite loop to keep executing (no OS).</a:t>
            </a:r>
          </a:p>
          <a:p>
            <a:pPr algn="l">
              <a:spcBef>
                <a:spcPts val="0"/>
              </a:spcBef>
              <a:spcAft>
                <a:spcPts val="0"/>
              </a:spcAft>
            </a:pPr>
            <a:r>
              <a:rPr lang="en-GB" sz="1800" dirty="0">
                <a:solidFill>
                  <a:srgbClr val="3F7F5F"/>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while</a:t>
            </a:r>
            <a:r>
              <a:rPr lang="en-GB" sz="1800" b="1" dirty="0">
                <a:solidFill>
                  <a:srgbClr val="000000"/>
                </a:solidFill>
                <a:latin typeface="Consolas" panose="020B0609020204030204" pitchFamily="49" charset="0"/>
              </a:rPr>
              <a:t> (1) {</a:t>
            </a: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Read WDT counter value, and display it on the red LEDs (scaled to fit).</a:t>
            </a:r>
          </a:p>
          <a:p>
            <a:pPr algn="l">
              <a:spcBef>
                <a:spcPts val="0"/>
              </a:spcBef>
              <a:spcAft>
                <a:spcPts val="0"/>
              </a:spcAft>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LEDR_ptr</a:t>
            </a:r>
            <a:r>
              <a:rPr lang="en-GB"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wdt_ccvr</a:t>
            </a:r>
            <a:r>
              <a:rPr lang="en-GB" sz="1800" dirty="0">
                <a:solidFill>
                  <a:srgbClr val="000000"/>
                </a:solidFill>
                <a:latin typeface="Consolas" panose="020B0609020204030204" pitchFamily="49" charset="0"/>
              </a:rPr>
              <a:t> &gt;&gt; 16;</a:t>
            </a: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endParaRPr lang="en-GB" sz="1800" dirty="0">
              <a:solidFill>
                <a:srgbClr val="000000"/>
              </a:solidFill>
              <a:latin typeface="Consolas" panose="020B0609020204030204" pitchFamily="49" charset="0"/>
            </a:endParaRP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a:t>
            </a:r>
          </a:p>
          <a:p>
            <a:pPr algn="l">
              <a:spcBef>
                <a:spcPts val="0"/>
              </a:spcBef>
              <a:spcAft>
                <a:spcPts val="0"/>
              </a:spcAft>
            </a:pPr>
            <a:r>
              <a:rPr lang="en-GB" sz="1800" dirty="0">
                <a:solidFill>
                  <a:srgbClr val="3F7F5F"/>
                </a:solidFill>
                <a:latin typeface="Consolas" panose="020B0609020204030204" pitchFamily="49" charset="0"/>
              </a:rPr>
              <a:t>         * Check if any of the buttons have been pressed. Each of the lower 4</a:t>
            </a:r>
          </a:p>
          <a:p>
            <a:pPr algn="l">
              <a:spcBef>
                <a:spcPts val="0"/>
              </a:spcBef>
              <a:spcAft>
                <a:spcPts val="0"/>
              </a:spcAft>
            </a:pPr>
            <a:r>
              <a:rPr lang="en-GB" sz="1800" dirty="0">
                <a:solidFill>
                  <a:srgbClr val="3F7F5F"/>
                </a:solidFill>
                <a:latin typeface="Consolas" panose="020B0609020204030204" pitchFamily="49" charset="0"/>
              </a:rPr>
              <a:t>         * bits represents one of the keys. A key is pressed if the</a:t>
            </a:r>
          </a:p>
          <a:p>
            <a:pPr algn="l">
              <a:spcBef>
                <a:spcPts val="0"/>
              </a:spcBef>
              <a:spcAft>
                <a:spcPts val="0"/>
              </a:spcAft>
            </a:pPr>
            <a:r>
              <a:rPr lang="en-GB" sz="1800" dirty="0">
                <a:solidFill>
                  <a:srgbClr val="3F7F5F"/>
                </a:solidFill>
                <a:latin typeface="Consolas" panose="020B0609020204030204" pitchFamily="49" charset="0"/>
              </a:rPr>
              <a:t>         * corresponding bit is 1.</a:t>
            </a:r>
          </a:p>
          <a:p>
            <a:pPr algn="l">
              <a:spcBef>
                <a:spcPts val="0"/>
              </a:spcBef>
              <a:spcAft>
                <a:spcPts val="0"/>
              </a:spcAft>
            </a:pPr>
            <a:r>
              <a:rPr lang="en-GB" sz="1800" dirty="0">
                <a:solidFill>
                  <a:srgbClr val="3F7F5F"/>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if</a:t>
            </a:r>
            <a:r>
              <a:rPr lang="en-GB" sz="1800" b="1" dirty="0">
                <a:solidFill>
                  <a:srgbClr val="000000"/>
                </a:solidFill>
                <a:latin typeface="Consolas" panose="020B0609020204030204" pitchFamily="49" charset="0"/>
              </a:rPr>
              <a:t> (*</a:t>
            </a:r>
            <a:r>
              <a:rPr lang="en-GB" sz="1800" b="1" dirty="0" err="1">
                <a:solidFill>
                  <a:srgbClr val="000000"/>
                </a:solidFill>
                <a:latin typeface="Consolas" panose="020B0609020204030204" pitchFamily="49" charset="0"/>
              </a:rPr>
              <a:t>KEY_ptr</a:t>
            </a:r>
            <a:r>
              <a:rPr lang="en-GB" sz="1800" b="1" dirty="0">
                <a:solidFill>
                  <a:srgbClr val="000000"/>
                </a:solidFill>
                <a:latin typeface="Consolas" panose="020B0609020204030204" pitchFamily="49" charset="0"/>
              </a:rPr>
              <a:t> &amp; 0xF) {</a:t>
            </a:r>
          </a:p>
          <a:p>
            <a:pPr algn="l">
              <a:spcBef>
                <a:spcPts val="0"/>
              </a:spcBef>
              <a:spcAft>
                <a:spcPts val="0"/>
              </a:spcAft>
            </a:pPr>
            <a:r>
              <a:rPr lang="en-GB" sz="1800" dirty="0">
                <a:solidFill>
                  <a:srgbClr val="000000"/>
                </a:solidFill>
                <a:latin typeface="Consolas" panose="020B0609020204030204" pitchFamily="49" charset="0"/>
              </a:rPr>
              <a:t>            </a:t>
            </a:r>
            <a:r>
              <a:rPr lang="en-GB" sz="1800" dirty="0">
                <a:solidFill>
                  <a:srgbClr val="3F7F5F"/>
                </a:solidFill>
                <a:latin typeface="Consolas" panose="020B0609020204030204" pitchFamily="49" charset="0"/>
              </a:rPr>
              <a:t>// If any key pressed</a:t>
            </a:r>
          </a:p>
          <a:p>
            <a:pPr algn="l">
              <a:spcBef>
                <a:spcPts val="0"/>
              </a:spcBef>
              <a:spcAft>
                <a:spcPts val="0"/>
              </a:spcAft>
            </a:pP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wdt_crr</a:t>
            </a:r>
            <a:r>
              <a:rPr lang="en-GB" sz="1800" dirty="0">
                <a:solidFill>
                  <a:srgbClr val="000000"/>
                </a:solidFill>
                <a:latin typeface="Consolas" panose="020B0609020204030204" pitchFamily="49" charset="0"/>
              </a:rPr>
              <a:t> = 0x76; </a:t>
            </a:r>
            <a:r>
              <a:rPr lang="en-GB" sz="1800" dirty="0">
                <a:solidFill>
                  <a:srgbClr val="3F7F5F"/>
                </a:solidFill>
                <a:latin typeface="Consolas" panose="020B0609020204030204" pitchFamily="49" charset="0"/>
              </a:rPr>
              <a:t>// Reset the </a:t>
            </a:r>
            <a:r>
              <a:rPr lang="en-GB" sz="1800" u="sng" dirty="0">
                <a:solidFill>
                  <a:srgbClr val="3F7F5F"/>
                </a:solidFill>
                <a:latin typeface="Consolas" panose="020B0609020204030204" pitchFamily="49" charset="0"/>
              </a:rPr>
              <a:t>Watchdog Timer</a:t>
            </a:r>
          </a:p>
          <a:p>
            <a:pPr algn="l">
              <a:spcBef>
                <a:spcPts val="0"/>
              </a:spcBef>
              <a:spcAft>
                <a:spcPts val="0"/>
              </a:spcAft>
            </a:pPr>
            <a:r>
              <a:rPr lang="en-GB" sz="1800"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    }</a:t>
            </a:r>
          </a:p>
          <a:p>
            <a:pPr algn="l">
              <a:spcBef>
                <a:spcPts val="0"/>
              </a:spcBef>
              <a:spcAft>
                <a:spcPts val="0"/>
              </a:spcAft>
            </a:pPr>
            <a:r>
              <a:rPr lang="en-GB" sz="1800" dirty="0">
                <a:solidFill>
                  <a:srgbClr val="000000"/>
                </a:solidFill>
                <a:latin typeface="Consolas" panose="020B0609020204030204" pitchFamily="49" charset="0"/>
              </a:rPr>
              <a:t>}</a:t>
            </a:r>
            <a:endParaRPr lang="en-GB" sz="1200" dirty="0"/>
          </a:p>
        </p:txBody>
      </p:sp>
      <p:sp>
        <p:nvSpPr>
          <p:cNvPr id="3" name="Title 2">
            <a:extLst>
              <a:ext uri="{FF2B5EF4-FFF2-40B4-BE49-F238E27FC236}">
                <a16:creationId xmlns:a16="http://schemas.microsoft.com/office/drawing/2014/main" id="{D3DF8120-1068-0A4C-A45E-8F07BDE571BF}"/>
              </a:ext>
            </a:extLst>
          </p:cNvPr>
          <p:cNvSpPr>
            <a:spLocks noGrp="1"/>
          </p:cNvSpPr>
          <p:nvPr>
            <p:ph type="title"/>
          </p:nvPr>
        </p:nvSpPr>
        <p:spPr/>
        <p:txBody>
          <a:bodyPr/>
          <a:lstStyle/>
          <a:p>
            <a:r>
              <a:rPr lang="en-GB" dirty="0"/>
              <a:t>1-1-HelloWatchdog - </a:t>
            </a:r>
            <a:r>
              <a:rPr lang="en-GB" dirty="0" err="1"/>
              <a:t>main.c</a:t>
            </a:r>
            <a:endParaRPr lang="en-GB" dirty="0"/>
          </a:p>
        </p:txBody>
      </p:sp>
      <p:pic>
        <p:nvPicPr>
          <p:cNvPr id="4" name="Content Placeholder 3">
            <a:extLst>
              <a:ext uri="{FF2B5EF4-FFF2-40B4-BE49-F238E27FC236}">
                <a16:creationId xmlns:a16="http://schemas.microsoft.com/office/drawing/2014/main" id="{D8D7E454-4ECA-874C-9A30-43F494281A71}"/>
              </a:ext>
            </a:extLst>
          </p:cNvPr>
          <p:cNvPicPr>
            <a:picLocks noChangeAspect="1"/>
          </p:cNvPicPr>
          <p:nvPr/>
        </p:nvPicPr>
        <p:blipFill rotWithShape="1">
          <a:blip r:embed="rId3"/>
          <a:srcRect b="66803"/>
          <a:stretch/>
        </p:blipFill>
        <p:spPr>
          <a:xfrm>
            <a:off x="4940523" y="2963466"/>
            <a:ext cx="9429106" cy="720080"/>
          </a:xfrm>
          <a:prstGeom prst="rect">
            <a:avLst/>
          </a:prstGeom>
        </p:spPr>
      </p:pic>
      <p:pic>
        <p:nvPicPr>
          <p:cNvPr id="5" name="Content Placeholder 3">
            <a:extLst>
              <a:ext uri="{FF2B5EF4-FFF2-40B4-BE49-F238E27FC236}">
                <a16:creationId xmlns:a16="http://schemas.microsoft.com/office/drawing/2014/main" id="{875FFA26-F7FF-7E2B-0C1C-9F001586DF5A}"/>
              </a:ext>
            </a:extLst>
          </p:cNvPr>
          <p:cNvPicPr>
            <a:picLocks noChangeAspect="1"/>
          </p:cNvPicPr>
          <p:nvPr/>
        </p:nvPicPr>
        <p:blipFill rotWithShape="1">
          <a:blip r:embed="rId3"/>
          <a:srcRect t="66394" b="409"/>
          <a:stretch/>
        </p:blipFill>
        <p:spPr>
          <a:xfrm>
            <a:off x="5002405" y="5843786"/>
            <a:ext cx="9429106" cy="720080"/>
          </a:xfrm>
          <a:prstGeom prst="rect">
            <a:avLst/>
          </a:prstGeom>
        </p:spPr>
      </p:pic>
    </p:spTree>
    <p:extLst>
      <p:ext uri="{BB962C8B-B14F-4D97-AF65-F5344CB8AC3E}">
        <p14:creationId xmlns:p14="http://schemas.microsoft.com/office/powerpoint/2010/main" val="3936092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39147-2A50-4C74-8D84-C6793641399A}"/>
              </a:ext>
            </a:extLst>
          </p:cNvPr>
          <p:cNvSpPr>
            <a:spLocks noGrp="1"/>
          </p:cNvSpPr>
          <p:nvPr>
            <p:ph type="title"/>
          </p:nvPr>
        </p:nvSpPr>
        <p:spPr/>
        <p:txBody>
          <a:bodyPr/>
          <a:lstStyle/>
          <a:p>
            <a:r>
              <a:rPr lang="en-GB" dirty="0"/>
              <a:t>GitHub</a:t>
            </a:r>
            <a:br>
              <a:rPr lang="en-GB" dirty="0"/>
            </a:br>
            <a:r>
              <a:rPr lang="en-GB" dirty="0"/>
              <a:t>ELEC5620M-Resources</a:t>
            </a:r>
          </a:p>
        </p:txBody>
      </p:sp>
      <p:pic>
        <p:nvPicPr>
          <p:cNvPr id="5" name="Picture 4">
            <a:extLst>
              <a:ext uri="{FF2B5EF4-FFF2-40B4-BE49-F238E27FC236}">
                <a16:creationId xmlns:a16="http://schemas.microsoft.com/office/drawing/2014/main" id="{F4DC2517-BB43-4230-8793-29E7B7247A4F}"/>
              </a:ext>
            </a:extLst>
          </p:cNvPr>
          <p:cNvPicPr>
            <a:picLocks noChangeAspect="1"/>
          </p:cNvPicPr>
          <p:nvPr/>
        </p:nvPicPr>
        <p:blipFill rotWithShape="1">
          <a:blip r:embed="rId3"/>
          <a:srcRect b="19459"/>
          <a:stretch/>
        </p:blipFill>
        <p:spPr>
          <a:xfrm>
            <a:off x="427361" y="1998738"/>
            <a:ext cx="11068050" cy="492516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66B8327-74B7-475D-8C80-3D5B2EC2E6AE}"/>
              </a:ext>
            </a:extLst>
          </p:cNvPr>
          <p:cNvSpPr txBox="1"/>
          <p:nvPr/>
        </p:nvSpPr>
        <p:spPr>
          <a:xfrm>
            <a:off x="0" y="7368148"/>
            <a:ext cx="14633575" cy="400110"/>
          </a:xfrm>
          <a:prstGeom prst="rect">
            <a:avLst/>
          </a:prstGeom>
          <a:noFill/>
        </p:spPr>
        <p:txBody>
          <a:bodyPr wrap="square" rtlCol="0">
            <a:spAutoFit/>
          </a:bodyPr>
          <a:lstStyle/>
          <a:p>
            <a:pPr algn="ctr"/>
            <a:r>
              <a:rPr lang="en-GB" b="1" dirty="0"/>
              <a:t>Minerva &gt; ELEC5620M &gt; General Resources &gt; Lab Resources on GitHub</a:t>
            </a:r>
          </a:p>
        </p:txBody>
      </p:sp>
    </p:spTree>
    <p:extLst>
      <p:ext uri="{BB962C8B-B14F-4D97-AF65-F5344CB8AC3E}">
        <p14:creationId xmlns:p14="http://schemas.microsoft.com/office/powerpoint/2010/main" val="322436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3F7A3-DD63-495B-A45F-3A74FBDACB15}"/>
              </a:ext>
            </a:extLst>
          </p:cNvPr>
          <p:cNvSpPr>
            <a:spLocks noGrp="1"/>
          </p:cNvSpPr>
          <p:nvPr>
            <p:ph type="title"/>
          </p:nvPr>
        </p:nvSpPr>
        <p:spPr/>
        <p:txBody>
          <a:bodyPr/>
          <a:lstStyle/>
          <a:p>
            <a:r>
              <a:rPr lang="en-GB" dirty="0"/>
              <a:t>GitHub</a:t>
            </a:r>
            <a:br>
              <a:rPr lang="en-GB" dirty="0"/>
            </a:br>
            <a:r>
              <a:rPr lang="en-GB" dirty="0"/>
              <a:t>ELEC5620M-Unit1</a:t>
            </a:r>
          </a:p>
        </p:txBody>
      </p:sp>
      <p:pic>
        <p:nvPicPr>
          <p:cNvPr id="6" name="Picture 5">
            <a:extLst>
              <a:ext uri="{FF2B5EF4-FFF2-40B4-BE49-F238E27FC236}">
                <a16:creationId xmlns:a16="http://schemas.microsoft.com/office/drawing/2014/main" id="{2EE7E25B-6F69-46F7-83BD-7D12F3347C23}"/>
              </a:ext>
            </a:extLst>
          </p:cNvPr>
          <p:cNvPicPr>
            <a:picLocks noChangeAspect="1"/>
          </p:cNvPicPr>
          <p:nvPr/>
        </p:nvPicPr>
        <p:blipFill rotWithShape="1">
          <a:blip r:embed="rId2"/>
          <a:srcRect b="20636"/>
          <a:stretch/>
        </p:blipFill>
        <p:spPr>
          <a:xfrm>
            <a:off x="432094" y="1998738"/>
            <a:ext cx="11068050" cy="485316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29B7806-4A42-4DB0-AE27-835ED7736CDE}"/>
              </a:ext>
            </a:extLst>
          </p:cNvPr>
          <p:cNvSpPr txBox="1"/>
          <p:nvPr/>
        </p:nvSpPr>
        <p:spPr>
          <a:xfrm>
            <a:off x="0" y="7368148"/>
            <a:ext cx="14633575" cy="400110"/>
          </a:xfrm>
          <a:prstGeom prst="rect">
            <a:avLst/>
          </a:prstGeom>
          <a:noFill/>
        </p:spPr>
        <p:txBody>
          <a:bodyPr wrap="square" rtlCol="0">
            <a:spAutoFit/>
          </a:bodyPr>
          <a:lstStyle/>
          <a:p>
            <a:pPr algn="ctr"/>
            <a:r>
              <a:rPr lang="en-GB" b="1" dirty="0"/>
              <a:t>Minerva &gt; ELEC5620M &gt; Unit 1 &gt; Unit 1 GitHub Classrooms Resources</a:t>
            </a:r>
          </a:p>
        </p:txBody>
      </p:sp>
    </p:spTree>
    <p:extLst>
      <p:ext uri="{BB962C8B-B14F-4D97-AF65-F5344CB8AC3E}">
        <p14:creationId xmlns:p14="http://schemas.microsoft.com/office/powerpoint/2010/main" val="3638661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computer chip&#10;&#10;Description automatically generated">
            <a:extLst>
              <a:ext uri="{FF2B5EF4-FFF2-40B4-BE49-F238E27FC236}">
                <a16:creationId xmlns:a16="http://schemas.microsoft.com/office/drawing/2014/main" id="{36AEBBF8-63E0-44F6-63BD-EF2D3C6F76F4}"/>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772171" y="55016"/>
            <a:ext cx="11089232" cy="8093026"/>
          </a:xfrm>
          <a:prstGeom prst="rect">
            <a:avLst/>
          </a:prstGeom>
        </p:spPr>
      </p:pic>
    </p:spTree>
    <p:extLst>
      <p:ext uri="{BB962C8B-B14F-4D97-AF65-F5344CB8AC3E}">
        <p14:creationId xmlns:p14="http://schemas.microsoft.com/office/powerpoint/2010/main" val="58620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0"/>
          </p:nvPr>
        </p:nvSpPr>
        <p:spPr/>
        <p:txBody>
          <a:bodyPr/>
          <a:lstStyle/>
          <a:p>
            <a:pPr marL="457200" indent="-457200">
              <a:spcBef>
                <a:spcPts val="1200"/>
              </a:spcBef>
              <a:spcAft>
                <a:spcPts val="1200"/>
              </a:spcAft>
              <a:buFont typeface="Arial" panose="020B0604020202020204" pitchFamily="34" charset="0"/>
              <a:buChar char="•"/>
            </a:pPr>
            <a:r>
              <a:rPr lang="en-GB" dirty="0"/>
              <a:t>Each student is </a:t>
            </a:r>
            <a:r>
              <a:rPr lang="en-GB" u="sng" dirty="0"/>
              <a:t>loaned</a:t>
            </a:r>
            <a:r>
              <a:rPr lang="en-GB" dirty="0"/>
              <a:t> a DE1-SoC Kit</a:t>
            </a:r>
          </a:p>
          <a:p>
            <a:pPr marL="701557" lvl="1" indent="-457200">
              <a:spcBef>
                <a:spcPts val="1200"/>
              </a:spcBef>
              <a:spcAft>
                <a:spcPts val="1200"/>
              </a:spcAft>
              <a:buFont typeface="Arial" panose="020B0604020202020204" pitchFamily="34" charset="0"/>
              <a:buChar char="•"/>
            </a:pPr>
            <a:r>
              <a:rPr lang="en-GB" dirty="0"/>
              <a:t>Expensive system ~</a:t>
            </a:r>
            <a:r>
              <a:rPr lang="en-GB" strike="sngStrike" dirty="0"/>
              <a:t>£250</a:t>
            </a:r>
            <a:r>
              <a:rPr lang="en-GB" dirty="0"/>
              <a:t>  (2024: £315 + £54 + £10 + £3 +£2 = £384)</a:t>
            </a:r>
          </a:p>
          <a:p>
            <a:pPr marL="457200" indent="-457200">
              <a:spcBef>
                <a:spcPts val="1200"/>
              </a:spcBef>
              <a:spcAft>
                <a:spcPts val="1200"/>
              </a:spcAft>
              <a:buFont typeface="Arial" panose="020B0604020202020204" pitchFamily="34" charset="0"/>
              <a:buChar char="•"/>
            </a:pPr>
            <a:r>
              <a:rPr lang="en-GB" dirty="0"/>
              <a:t>You cannot graduate until your DE1-SoC and accessories are returned!</a:t>
            </a:r>
          </a:p>
          <a:p>
            <a:pPr marL="457200" indent="-457200">
              <a:spcBef>
                <a:spcPts val="1200"/>
              </a:spcBef>
              <a:spcAft>
                <a:spcPts val="1200"/>
              </a:spcAft>
              <a:buFont typeface="Arial" panose="020B0604020202020204" pitchFamily="34" charset="0"/>
              <a:buChar char="•"/>
            </a:pPr>
            <a:r>
              <a:rPr lang="en-GB" dirty="0"/>
              <a:t>Can be used for projects after the module with </a:t>
            </a:r>
            <a:r>
              <a:rPr lang="en-GB" u="sng" dirty="0"/>
              <a:t>prior</a:t>
            </a:r>
            <a:r>
              <a:rPr lang="en-GB" dirty="0"/>
              <a:t> agreement.</a:t>
            </a:r>
          </a:p>
          <a:p>
            <a:pPr marL="457200" indent="-457200">
              <a:spcBef>
                <a:spcPts val="1200"/>
              </a:spcBef>
              <a:spcAft>
                <a:spcPts val="1200"/>
              </a:spcAft>
              <a:buFont typeface="Arial" panose="020B0604020202020204" pitchFamily="34" charset="0"/>
              <a:buChar char="•"/>
            </a:pPr>
            <a:r>
              <a:rPr lang="en-GB" dirty="0"/>
              <a:t>Do not dispose of the packaging material. Use it when returning kit.</a:t>
            </a:r>
          </a:p>
          <a:p>
            <a:pPr marL="457200" indent="-457200">
              <a:spcBef>
                <a:spcPts val="1200"/>
              </a:spcBef>
              <a:spcAft>
                <a:spcPts val="1200"/>
              </a:spcAft>
              <a:buFont typeface="Arial" panose="020B0604020202020204" pitchFamily="34" charset="0"/>
              <a:buChar char="•"/>
            </a:pPr>
            <a:r>
              <a:rPr lang="en-GB" dirty="0"/>
              <a:t>Take ESD precautions. Do NOT touch exposed connections. </a:t>
            </a:r>
          </a:p>
          <a:p>
            <a:pPr marL="457200" indent="-457200">
              <a:spcBef>
                <a:spcPts val="1200"/>
              </a:spcBef>
              <a:spcAft>
                <a:spcPts val="1200"/>
              </a:spcAft>
              <a:buFont typeface="Arial" panose="020B0604020202020204" pitchFamily="34" charset="0"/>
              <a:buChar char="•"/>
            </a:pPr>
            <a:r>
              <a:rPr lang="en-GB" dirty="0"/>
              <a:t>Take care plugging in LCD. Check alignment.</a:t>
            </a:r>
          </a:p>
        </p:txBody>
      </p:sp>
      <p:sp>
        <p:nvSpPr>
          <p:cNvPr id="2" name="Title 1"/>
          <p:cNvSpPr>
            <a:spLocks noGrp="1"/>
          </p:cNvSpPr>
          <p:nvPr>
            <p:ph type="title"/>
          </p:nvPr>
        </p:nvSpPr>
        <p:spPr/>
        <p:txBody>
          <a:bodyPr/>
          <a:lstStyle/>
          <a:p>
            <a:r>
              <a:rPr lang="en-GB"/>
              <a:t>DE1-SoC Hardware</a:t>
            </a:r>
          </a:p>
        </p:txBody>
      </p:sp>
      <p:pic>
        <p:nvPicPr>
          <p:cNvPr id="4" name="Content Placeholder 3"/>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l="23111" t="4350" r="15805" b="2017"/>
          <a:stretch/>
        </p:blipFill>
        <p:spPr>
          <a:xfrm>
            <a:off x="0" y="4868863"/>
            <a:ext cx="3719513" cy="3206750"/>
          </a:xfr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11" t="4508" r="14568" b="5673"/>
          <a:stretch/>
        </p:blipFill>
        <p:spPr>
          <a:xfrm>
            <a:off x="10885897" y="1808342"/>
            <a:ext cx="3559681" cy="2947263"/>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9818" t="7484" r="12600" b="4004"/>
          <a:stretch/>
        </p:blipFill>
        <p:spPr>
          <a:xfrm>
            <a:off x="10885897" y="4893191"/>
            <a:ext cx="3559681" cy="2622372"/>
          </a:xfrm>
          <a:prstGeom prst="rect">
            <a:avLst/>
          </a:prstGeom>
        </p:spPr>
      </p:pic>
    </p:spTree>
    <p:extLst>
      <p:ext uri="{BB962C8B-B14F-4D97-AF65-F5344CB8AC3E}">
        <p14:creationId xmlns:p14="http://schemas.microsoft.com/office/powerpoint/2010/main" val="69435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09014F-2890-4166-B2A6-2E4EB1063423}"/>
              </a:ext>
            </a:extLst>
          </p:cNvPr>
          <p:cNvSpPr>
            <a:spLocks noGrp="1"/>
          </p:cNvSpPr>
          <p:nvPr>
            <p:ph sz="half" idx="10"/>
          </p:nvPr>
        </p:nvSpPr>
        <p:spPr/>
        <p:txBody>
          <a:bodyPr/>
          <a:lstStyle/>
          <a:p>
            <a:pPr marL="457200" indent="-457200">
              <a:spcBef>
                <a:spcPts val="600"/>
              </a:spcBef>
              <a:spcAft>
                <a:spcPts val="600"/>
              </a:spcAft>
              <a:buFont typeface="Arial" panose="020B0604020202020204" pitchFamily="34" charset="0"/>
              <a:buChar char="•"/>
            </a:pPr>
            <a:r>
              <a:rPr lang="en-GB"/>
              <a:t>DO NOT leave DE1-SoC hardware unattended if plugged in to AC power supply.</a:t>
            </a:r>
          </a:p>
          <a:p>
            <a:pPr marL="457200" indent="-457200">
              <a:spcBef>
                <a:spcPts val="600"/>
              </a:spcBef>
              <a:spcAft>
                <a:spcPts val="600"/>
              </a:spcAft>
              <a:buFont typeface="Arial" panose="020B0604020202020204" pitchFamily="34" charset="0"/>
              <a:buChar char="•"/>
            </a:pPr>
            <a:r>
              <a:rPr lang="en-GB"/>
              <a:t>Always use the supplied power supply lead (C8).</a:t>
            </a:r>
          </a:p>
          <a:p>
            <a:pPr marL="457200" indent="-457200">
              <a:spcBef>
                <a:spcPts val="600"/>
              </a:spcBef>
              <a:spcAft>
                <a:spcPts val="600"/>
              </a:spcAft>
              <a:buFont typeface="Arial" panose="020B0604020202020204" pitchFamily="34" charset="0"/>
              <a:buChar char="•"/>
            </a:pPr>
            <a:r>
              <a:rPr lang="en-GB"/>
              <a:t>Always check the power cable for damage before use.</a:t>
            </a:r>
          </a:p>
          <a:p>
            <a:pPr marL="457200" indent="-457200">
              <a:spcBef>
                <a:spcPts val="600"/>
              </a:spcBef>
              <a:spcAft>
                <a:spcPts val="600"/>
              </a:spcAft>
              <a:buFont typeface="Arial" panose="020B0604020202020204" pitchFamily="34" charset="0"/>
              <a:buChar char="•"/>
            </a:pPr>
            <a:r>
              <a:rPr lang="en-GB"/>
              <a:t>Always operate hardware on a non-flammable work surface.</a:t>
            </a:r>
          </a:p>
          <a:p>
            <a:pPr marL="701557" lvl="1" indent="-457200">
              <a:spcBef>
                <a:spcPts val="600"/>
              </a:spcBef>
              <a:spcAft>
                <a:spcPts val="600"/>
              </a:spcAft>
              <a:buFont typeface="Arial" panose="020B0604020202020204" pitchFamily="34" charset="0"/>
              <a:buChar char="•"/>
            </a:pPr>
            <a:r>
              <a:rPr lang="en-GB"/>
              <a:t>Do NOT use the metallic ESD bags as a work surface – they are electrically conductive.</a:t>
            </a:r>
          </a:p>
          <a:p>
            <a:pPr marL="457200" indent="-457200">
              <a:spcBef>
                <a:spcPts val="600"/>
              </a:spcBef>
              <a:spcAft>
                <a:spcPts val="600"/>
              </a:spcAft>
              <a:buFont typeface="Arial" panose="020B0604020202020204" pitchFamily="34" charset="0"/>
              <a:buChar char="•"/>
            </a:pPr>
            <a:r>
              <a:rPr lang="en-GB"/>
              <a:t>DO NOT cover hardware – no paper, clothes etc.</a:t>
            </a:r>
          </a:p>
          <a:p>
            <a:pPr marL="457200" indent="-457200">
              <a:spcBef>
                <a:spcPts val="600"/>
              </a:spcBef>
              <a:spcAft>
                <a:spcPts val="600"/>
              </a:spcAft>
              <a:buFont typeface="Arial" panose="020B0604020202020204" pitchFamily="34" charset="0"/>
              <a:buChar char="•"/>
            </a:pPr>
            <a:r>
              <a:rPr lang="en-GB"/>
              <a:t>DO NOT have liquids or food near hardware.</a:t>
            </a:r>
          </a:p>
          <a:p>
            <a:pPr marL="457200" indent="-457200">
              <a:spcBef>
                <a:spcPts val="600"/>
              </a:spcBef>
              <a:spcAft>
                <a:spcPts val="600"/>
              </a:spcAft>
              <a:buFont typeface="Arial" panose="020B0604020202020204" pitchFamily="34" charset="0"/>
              <a:buChar char="•"/>
            </a:pPr>
            <a:r>
              <a:rPr lang="en-GB"/>
              <a:t>If </a:t>
            </a:r>
            <a:r>
              <a:rPr lang="en-GB" u="sng"/>
              <a:t>ANY</a:t>
            </a:r>
            <a:r>
              <a:rPr lang="en-GB"/>
              <a:t> problem, unplug from AC power supply and computer, then report to module leader.</a:t>
            </a:r>
          </a:p>
        </p:txBody>
      </p:sp>
      <p:sp>
        <p:nvSpPr>
          <p:cNvPr id="3" name="Title 2">
            <a:extLst>
              <a:ext uri="{FF2B5EF4-FFF2-40B4-BE49-F238E27FC236}">
                <a16:creationId xmlns:a16="http://schemas.microsoft.com/office/drawing/2014/main" id="{C5F9723A-9A39-4FA0-A6BD-BAA93D1E8F42}"/>
              </a:ext>
            </a:extLst>
          </p:cNvPr>
          <p:cNvSpPr>
            <a:spLocks noGrp="1"/>
          </p:cNvSpPr>
          <p:nvPr>
            <p:ph type="title"/>
          </p:nvPr>
        </p:nvSpPr>
        <p:spPr/>
        <p:txBody>
          <a:bodyPr/>
          <a:lstStyle/>
          <a:p>
            <a:r>
              <a:rPr lang="en-GB"/>
              <a:t>DE1-SoC Hardware Health and Safety Rules!</a:t>
            </a:r>
          </a:p>
        </p:txBody>
      </p:sp>
    </p:spTree>
    <p:extLst>
      <p:ext uri="{BB962C8B-B14F-4D97-AF65-F5344CB8AC3E}">
        <p14:creationId xmlns:p14="http://schemas.microsoft.com/office/powerpoint/2010/main" val="716050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B86996-DB33-3D3C-21E6-771F0E454BAF}"/>
              </a:ext>
            </a:extLst>
          </p:cNvPr>
          <p:cNvPicPr>
            <a:picLocks noGrp="1" noChangeAspect="1"/>
          </p:cNvPicPr>
          <p:nvPr>
            <p:ph sz="half" idx="10"/>
          </p:nvPr>
        </p:nvPicPr>
        <p:blipFill>
          <a:blip r:embed="rId2"/>
          <a:stretch>
            <a:fillRect/>
          </a:stretch>
        </p:blipFill>
        <p:spPr>
          <a:xfrm>
            <a:off x="822213" y="2165783"/>
            <a:ext cx="12984387" cy="5163271"/>
          </a:xfrm>
        </p:spPr>
      </p:pic>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spTree>
    <p:extLst>
      <p:ext uri="{BB962C8B-B14F-4D97-AF65-F5344CB8AC3E}">
        <p14:creationId xmlns:p14="http://schemas.microsoft.com/office/powerpoint/2010/main" val="2594679069"/>
      </p:ext>
    </p:extLst>
  </p:cSld>
  <p:clrMapOvr>
    <a:masterClrMapping/>
  </p:clrMapOvr>
</p:sld>
</file>

<file path=ppt/theme/theme1.xml><?xml version="1.0" encoding="utf-8"?>
<a:theme xmlns:a="http://schemas.openxmlformats.org/drawingml/2006/main" name="SlideTemplate">
  <a:themeElements>
    <a:clrScheme name="Custom 2">
      <a:dk1>
        <a:srgbClr val="000005"/>
      </a:dk1>
      <a:lt1>
        <a:srgbClr val="FFFFFF"/>
      </a:lt1>
      <a:dk2>
        <a:srgbClr val="FFFFFF"/>
      </a:dk2>
      <a:lt2>
        <a:srgbClr val="808080"/>
      </a:lt2>
      <a:accent1>
        <a:srgbClr val="005A9E"/>
      </a:accent1>
      <a:accent2>
        <a:srgbClr val="00502F"/>
      </a:accent2>
      <a:accent3>
        <a:srgbClr val="FFFFFF"/>
      </a:accent3>
      <a:accent4>
        <a:srgbClr val="000003"/>
      </a:accent4>
      <a:accent5>
        <a:srgbClr val="AAB3AD"/>
      </a:accent5>
      <a:accent6>
        <a:srgbClr val="B10F2A"/>
      </a:accent6>
      <a:hlink>
        <a:srgbClr val="E9E2D3"/>
      </a:hlink>
      <a:folHlink>
        <a:srgbClr val="99CC00"/>
      </a:folHlink>
    </a:clrScheme>
    <a:fontScheme name="University of Lee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 - 16-9.ppt [Compatibility Mode]" id="{D4D90127-7D02-418F-AD82-24FA00DCFC88}" vid="{61A979EA-E20C-4E4D-8452-3A9F90727A49}"/>
    </a:ext>
  </a:extLst>
</a:theme>
</file>

<file path=ppt/theme/theme2.xml><?xml version="1.0" encoding="utf-8"?>
<a:theme xmlns:a="http://schemas.openxmlformats.org/drawingml/2006/main" name="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F080844-2B60-47DC-9284-49F17D931A3A}" vid="{24729F0A-DB90-408E-A648-D6CFCB856E8B}"/>
    </a:ext>
  </a:extLst>
</a:theme>
</file>

<file path=ppt/theme/theme3.xml><?xml version="1.0" encoding="utf-8"?>
<a:theme xmlns:a="http://schemas.openxmlformats.org/drawingml/2006/main" name="1_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2.potx" id="{88A9D77D-F156-4FAD-BDB4-0EB8C2B02C9A}" vid="{F04C321E-3BDA-448F-B199-1CB2FB9726A7}"/>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6554487-1463-46f8-b240-081be97a76b5">
      <Terms xmlns="http://schemas.microsoft.com/office/infopath/2007/PartnerControls"/>
    </lcf76f155ced4ddcb4097134ff3c332f>
    <TaxCatchAll xmlns="5ac55064-dd98-40ab-a792-a6825aa724e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EA1F0BA472874997206344F38DEB9C" ma:contentTypeVersion="17" ma:contentTypeDescription="Create a new document." ma:contentTypeScope="" ma:versionID="54b494c094f113afa5093b252f757f3a">
  <xsd:schema xmlns:xsd="http://www.w3.org/2001/XMLSchema" xmlns:xs="http://www.w3.org/2001/XMLSchema" xmlns:p="http://schemas.microsoft.com/office/2006/metadata/properties" xmlns:ns2="f6554487-1463-46f8-b240-081be97a76b5" xmlns:ns3="5ac55064-dd98-40ab-a792-a6825aa724ee" targetNamespace="http://schemas.microsoft.com/office/2006/metadata/properties" ma:root="true" ma:fieldsID="5760321a1d0944bd879300ad69047cd3" ns2:_="" ns3:_="">
    <xsd:import namespace="f6554487-1463-46f8-b240-081be97a76b5"/>
    <xsd:import namespace="5ac55064-dd98-40ab-a792-a6825aa724e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54487-1463-46f8-b240-081be97a76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a19cb6-1b10-4512-a12b-f76e45842a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c55064-dd98-40ab-a792-a6825aa724e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782640b-3a96-44ca-9be4-bf9ec8a88c94}" ma:internalName="TaxCatchAll" ma:showField="CatchAllData" ma:web="5ac55064-dd98-40ab-a792-a6825aa724e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2632A7-A706-4466-AEBB-441FFA98581A}">
  <ds:schemaRefs>
    <ds:schemaRef ds:uri="http://schemas.microsoft.com/office/2006/metadata/properties"/>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http://www.w3.org/XML/1998/namespace"/>
    <ds:schemaRef ds:uri="5ac55064-dd98-40ab-a792-a6825aa724ee"/>
    <ds:schemaRef ds:uri="f6554487-1463-46f8-b240-081be97a76b5"/>
    <ds:schemaRef ds:uri="http://purl.org/dc/dcmitype/"/>
    <ds:schemaRef ds:uri="http://purl.org/dc/terms/"/>
  </ds:schemaRefs>
</ds:datastoreItem>
</file>

<file path=customXml/itemProps2.xml><?xml version="1.0" encoding="utf-8"?>
<ds:datastoreItem xmlns:ds="http://schemas.openxmlformats.org/officeDocument/2006/customXml" ds:itemID="{1520695C-F143-4093-8D19-EE59D54A40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54487-1463-46f8-b240-081be97a76b5"/>
    <ds:schemaRef ds:uri="5ac55064-dd98-40ab-a792-a6825aa72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C7A49E-4ABA-440B-882E-4436532175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5005</TotalTime>
  <Words>1829</Words>
  <Application>Microsoft Office PowerPoint</Application>
  <PresentationFormat>Custom</PresentationFormat>
  <Paragraphs>241</Paragraphs>
  <Slides>33</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33</vt:i4>
      </vt:variant>
    </vt:vector>
  </HeadingPairs>
  <TitlesOfParts>
    <vt:vector size="42" baseType="lpstr">
      <vt:lpstr>Times</vt:lpstr>
      <vt:lpstr>TradeGothic LT</vt:lpstr>
      <vt:lpstr>TradeGothic LT Bold</vt:lpstr>
      <vt:lpstr>TradeGothic LT CondEighteen</vt:lpstr>
      <vt:lpstr>Arial</vt:lpstr>
      <vt:lpstr>Consolas</vt:lpstr>
      <vt:lpstr>SlideTemplate</vt:lpstr>
      <vt:lpstr>Ultrasound Group</vt:lpstr>
      <vt:lpstr>1_Ultrasound Group</vt:lpstr>
      <vt:lpstr>ELEC5620M Embedded Microprocessor System Design</vt:lpstr>
      <vt:lpstr>ELEC5620M Module Format</vt:lpstr>
      <vt:lpstr>Reference Textbooks - C</vt:lpstr>
      <vt:lpstr>GitHub ELEC5620M-Resources</vt:lpstr>
      <vt:lpstr>GitHub ELEC5620M-Unit1</vt:lpstr>
      <vt:lpstr>PowerPoint Presentation</vt:lpstr>
      <vt:lpstr>DE1-SoC Hardware</vt:lpstr>
      <vt:lpstr>DE1-SoC Hardware Health and Safety Rules!</vt:lpstr>
      <vt:lpstr>Hardware Loan</vt:lpstr>
      <vt:lpstr>Hardware Loan</vt:lpstr>
      <vt:lpstr>Hardware Loan</vt:lpstr>
      <vt:lpstr>Hardware Loan</vt:lpstr>
      <vt:lpstr>Hardware Loan</vt:lpstr>
      <vt:lpstr>Hardware Loan</vt:lpstr>
      <vt:lpstr>Unit 1.1 Introduction to Arm Development Studio</vt:lpstr>
      <vt:lpstr>Arm Development Studio Generalised Workflow</vt:lpstr>
      <vt:lpstr>PowerPoint Presentation</vt:lpstr>
      <vt:lpstr>PowerPoint Presentation</vt:lpstr>
      <vt:lpstr>DS-5 Demo</vt:lpstr>
      <vt:lpstr>Watchdog Timer</vt:lpstr>
      <vt:lpstr>Watchdogs in Space!</vt:lpstr>
      <vt:lpstr>Watchdogs in Space!</vt:lpstr>
      <vt:lpstr>Watchdog Timer Reset</vt:lpstr>
      <vt:lpstr>1-1-HelloWatchdog main.c</vt:lpstr>
      <vt:lpstr>Watchdog Timer Reset</vt:lpstr>
      <vt:lpstr>Watchdog Timer Reset</vt:lpstr>
      <vt:lpstr>Questions</vt:lpstr>
      <vt:lpstr>Additional Slides</vt:lpstr>
      <vt:lpstr>Bit shifting 1-1-HelloWatchdog - main.c</vt:lpstr>
      <vt:lpstr>Bit masking 1-1-HelloWatchdog - main.c</vt:lpstr>
      <vt:lpstr>C Pointers Memory Mapped Peripherals</vt:lpstr>
      <vt:lpstr>1-1-HelloWatchdog main.c</vt:lpstr>
      <vt:lpstr>1-1-HelloWatchdog - main.c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ELEC5620M Embedded Microprocessor System Design</dc:title>
  <dc:creator>David Cowell</dc:creator>
  <cp:lastModifiedBy>David Cowell</cp:lastModifiedBy>
  <cp:revision>5</cp:revision>
  <dcterms:created xsi:type="dcterms:W3CDTF">2021-02-14T15:35:49Z</dcterms:created>
  <dcterms:modified xsi:type="dcterms:W3CDTF">2024-02-12T13:25:33Z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0x010100B1EA1F0BA472874997206344F38DEB9C</vt:lpwstr>
  </property>
  <property fmtid="{D5CDD505-2E9C-101B-9397-08002B2CF9AE}" pid="3" name="MediaServiceImageTags">
    <vt:lpwstr/>
  </property>
</Properties>
</file>